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3" r:id="rId5"/>
    <p:sldId id="268" r:id="rId6"/>
    <p:sldId id="263" r:id="rId7"/>
    <p:sldId id="267" r:id="rId8"/>
    <p:sldId id="265" r:id="rId9"/>
    <p:sldId id="272" r:id="rId10"/>
    <p:sldId id="259" r:id="rId11"/>
    <p:sldId id="275" r:id="rId12"/>
    <p:sldId id="26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7DEE-605E-4977-96ED-53F20C330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63844-8396-4834-A125-7B7FAC439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1B357-EE43-4E7C-96C6-7C73057D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9FB58-124D-463C-B8E0-716D31D1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7A4E9-9344-44D8-A26B-423A81D4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87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AEF9-D9BC-4B8A-BED8-6A2C6BE6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736E4-7408-4F12-B8AF-9A68FF91E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309A-6840-42EE-8F55-07017C91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F1465-DFC5-4424-98D1-B4FB0306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D4B82-9095-4457-B380-4D280593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9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12C9C-9EB6-4140-9BFD-416A0C93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D1B31-AEDD-48F0-AAA7-170DA4FDD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0C5F6-95A4-4466-BC35-D696779C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403D6-0DD6-41E3-9AD6-6F82E570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DE20-D128-41D0-9764-F9EDDA2A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5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7005-AFC1-4674-8B26-2D16D205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DF7B5-8382-49EE-A365-3622B21A3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5C5E-D04A-4F50-A4ED-1B89B53A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075BF-015F-4DDF-B77D-39E80393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C90B2-D6FB-4B94-9793-43EABA45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9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7B3E-BDBE-430F-A0E5-DDCF0F76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DDC27-1CD1-43A0-9498-6649DCDA9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DA57-1430-4B42-9394-2E19A568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E14C4-7D33-4799-B38F-4A491EF0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9F45D-F413-4937-B738-304CF0DE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9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A8B8-FDA6-4B4C-9407-6A54B735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E7730-8494-440B-90EB-30113947A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E127-824A-4127-B38A-5B9D76FD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AAC95-6C5A-4EEB-95CE-56DB4071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4FFF-FB27-48DA-8300-946F9A6F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7DB44-D3A4-4158-9DE5-F09223B1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17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46CF-6D43-4C7D-9908-2B3D61CA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FEAA0-BD7F-4971-A9E3-84D3F88D1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E17CD-E8D9-47B8-9A1B-07201DADC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EDB2B-C91B-4EB9-A3FD-7C15857C5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158AF-D6E8-4E31-B567-0EB9ACE1C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8901A-ADE7-4388-8F0D-D780F5DB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80B511-144D-405D-BEDF-A32CDBF0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3BA3E-30D2-49F1-A694-485B3B3D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9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1703-83BE-404A-95EA-01987650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8B26E-D1A7-4FF9-B13F-0C6B62A8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F5E5B-DE8F-41E0-92DD-59E97675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041F6-D227-4C14-984A-82B51077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1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38799-6CEC-4171-BFCF-10DF7383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E1FC0-02AF-47BB-A6C0-1C831B93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B3624-81CC-47CB-8445-F46033E0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2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EF56-FD4C-499E-9249-0159F3B6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4572-9790-4920-B772-4E6AE6ED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FC3B6-7BDF-4C8C-A1D4-BDCBC3BB3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9AF48-A8EC-48D8-A1F5-C08AE94B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06027-51ED-4EEF-9944-85D3A051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E879E-47C9-4DD1-992C-3E19EDCF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6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FE36-8FCB-49A1-A187-828D5B3F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0B4D3-D7F5-4B24-8F6E-7BA833F17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903DC-2587-4E63-B862-1D5D338E1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82E09-7B16-4973-96E8-51DE4EA0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095C5-7308-4775-9187-947F3637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CA3CF-9A8A-48F5-B482-BA49685E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46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5AE77-8DCF-4DE8-BC59-F26859BA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80E6-30D2-4237-94C6-46E17F586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6F13B-EF73-4038-8C53-4C18C7773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2A7B-6BD2-44D0-84B3-92CC5380DE5C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D62DB-4CA0-4311-B11A-1561FC159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8C7D1-9390-4BD0-9425-5CD01F24B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7E6A-44FB-4937-97DC-E9B07F988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Jju6rmMbPAhXCmBoKHW2CC-AQjRwIBw&amp;url=http://www.biology.iastate.edu/study-biology-iowa-state&amp;psig=AFQjCNFiatVov_NfrT-vsoeJPVzXf3Z_IQ&amp;ust=147584363734895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73"/>
            <a:ext cx="5532940" cy="179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itizen Science book">
            <a:extLst>
              <a:ext uri="{FF2B5EF4-FFF2-40B4-BE49-F238E27FC236}">
                <a16:creationId xmlns:a16="http://schemas.microsoft.com/office/drawing/2014/main" id="{48364B75-A268-4218-B3AC-833E2888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6" y="1993542"/>
            <a:ext cx="5679374" cy="47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5"/>
    </mc:Choice>
    <mc:Fallback xmlns="">
      <p:transition spd="slow" advTm="145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127310" cy="726956"/>
          </a:xfrm>
        </p:spPr>
        <p:txBody>
          <a:bodyPr/>
          <a:lstStyle/>
          <a:p>
            <a:pPr algn="l"/>
            <a:r>
              <a:rPr lang="en-GB" b="1" u="sng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0741C-2EF5-4D64-882F-74D00DAD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1" t="15877" r="18592" b="17846"/>
          <a:stretch/>
        </p:blipFill>
        <p:spPr>
          <a:xfrm>
            <a:off x="239696" y="1287389"/>
            <a:ext cx="5875346" cy="4767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830CF-700B-487B-9A7F-728383000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0" t="12816" r="18592" b="21165"/>
          <a:stretch/>
        </p:blipFill>
        <p:spPr>
          <a:xfrm>
            <a:off x="6218434" y="1287388"/>
            <a:ext cx="5870174" cy="47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8"/>
    </mc:Choice>
    <mc:Fallback xmlns="">
      <p:transition spd="slow" advTm="606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3F38-725B-4411-9B87-D8DC128C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5E261-046E-460D-92CD-7DB6036E6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6166B-7160-49EF-B4E6-1E0A69CE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D6A8E-2D3C-4B5A-B414-EA3B49FF5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07" t="14886" r="18811" b="27896"/>
          <a:stretch/>
        </p:blipFill>
        <p:spPr>
          <a:xfrm>
            <a:off x="1005396" y="1027906"/>
            <a:ext cx="7125070" cy="50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88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b="1" u="sng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Biology at HCC?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55" y="1545705"/>
            <a:ext cx="10590245" cy="49471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“I got a 6 sir!”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	    “Less intimidating, feel smarter!”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“We really enjoy it”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			“It tells you everything about yourself”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	“Interesting”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			          “Smaller classes”                   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 “Knowing the teachers”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						“More personal”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           “It’s fun!”</a:t>
            </a:r>
          </a:p>
          <a:p>
            <a:pPr marL="0" indent="0">
              <a:buNone/>
            </a:pPr>
            <a:r>
              <a:rPr lang="en-GB" sz="3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“More at ease, less distractions”				      “More 1:1 help”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4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8"/>
    </mc:Choice>
    <mc:Fallback xmlns="">
      <p:transition spd="slow" advTm="455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Biology Science Quotes. QuotesGram">
            <a:extLst>
              <a:ext uri="{FF2B5EF4-FFF2-40B4-BE49-F238E27FC236}">
                <a16:creationId xmlns:a16="http://schemas.microsoft.com/office/drawing/2014/main" id="{48DB3931-519F-4B72-96C8-9CA4F92AF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2483" r="11646" b="32506"/>
          <a:stretch/>
        </p:blipFill>
        <p:spPr bwMode="auto">
          <a:xfrm>
            <a:off x="7408" y="438149"/>
            <a:ext cx="12207588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4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45" y="-223936"/>
            <a:ext cx="12419045" cy="792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7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"/>
    </mc:Choice>
    <mc:Fallback xmlns="">
      <p:transition spd="slow" advTm="123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 result for pollen gr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-93306"/>
            <a:ext cx="12400384" cy="71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Interactions among living organisms - The Steinhardt Museum of Natural  History">
            <a:extLst>
              <a:ext uri="{FF2B5EF4-FFF2-40B4-BE49-F238E27FC236}">
                <a16:creationId xmlns:a16="http://schemas.microsoft.com/office/drawing/2014/main" id="{AB078E8B-1144-405D-9AC6-AD8704D46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2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9" y="11590"/>
            <a:ext cx="3383053" cy="338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2189"/>
            <a:ext cx="4402471" cy="330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7" y="4351288"/>
            <a:ext cx="57912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33" y="3886200"/>
            <a:ext cx="3370384" cy="27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09" y="2396978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0"/>
    </mc:Choice>
    <mc:Fallback xmlns="">
      <p:transition spd="slow" advTm="257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04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440" y="262490"/>
            <a:ext cx="3547188" cy="689234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Why Biology?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9309" y="3723475"/>
            <a:ext cx="52562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Rachel Lambert-Forsyth, CEO of the British Pharmacological Society, says: “Biology opens up exciting career possibilities. From conservation to cancer research, biologists are tackling important 21st century challenges, and we need skilled young people to be part of this.”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76A87-7ED3-431F-935A-BD53D5FC4DB6}"/>
              </a:ext>
            </a:extLst>
          </p:cNvPr>
          <p:cNvSpPr txBox="1"/>
          <p:nvPr/>
        </p:nvSpPr>
        <p:spPr>
          <a:xfrm>
            <a:off x="251927" y="1214215"/>
            <a:ext cx="5001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effectLst/>
                <a:latin typeface="Lato" panose="020F0502020204030203" pitchFamily="34" charset="0"/>
              </a:rPr>
              <a:t>"It seems to me that the natural world is the greatest source of excitement; the greatest source of visual beauty; the greatest source of intellectual interest. It is the greatest source of so much in life that makes life worth living.“</a:t>
            </a:r>
          </a:p>
          <a:p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Lato" panose="020F0502020204030203" pitchFamily="34" charset="0"/>
              </a:rPr>
              <a:t>David Attenborough</a:t>
            </a:r>
            <a:endParaRPr lang="en-GB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98"/>
    </mc:Choice>
    <mc:Fallback xmlns="">
      <p:transition spd="slow" advTm="407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7" y="3175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 result for biology career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-97350"/>
            <a:ext cx="11299370" cy="695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2"/>
    </mc:Choice>
    <mc:Fallback xmlns="">
      <p:transition spd="slow" advTm="200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06" y="3175"/>
            <a:ext cx="123630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775" y="215107"/>
            <a:ext cx="3581400" cy="223996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What subjects go with Biology?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624" y="2248712"/>
            <a:ext cx="4419600" cy="39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Biology will support your study of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other sciences 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and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Maths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as well as subjects like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Psychology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and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Geography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. But study it with a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language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or an essay subject like </a:t>
            </a:r>
            <a:r>
              <a:rPr lang="en-GB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English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 at A-level and you might have even more choices for your career.</a:t>
            </a:r>
          </a:p>
        </p:txBody>
      </p:sp>
    </p:spTree>
    <p:extLst>
      <p:ext uri="{BB962C8B-B14F-4D97-AF65-F5344CB8AC3E}">
        <p14:creationId xmlns:p14="http://schemas.microsoft.com/office/powerpoint/2010/main" val="42441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3"/>
    </mc:Choice>
    <mc:Fallback xmlns="">
      <p:transition spd="slow" advTm="2182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What will you study?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Year 12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1 Biological molecules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2 Cells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3 Organisms exchange substances with their environment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4 Genetic information, variation and relationships between organisms </a:t>
            </a:r>
          </a:p>
          <a:p>
            <a:pPr marL="0" indent="0">
              <a:buNone/>
            </a:pPr>
            <a:r>
              <a:rPr lang="en-GB" b="1" u="sng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Year 13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5 Energy transfers in and between organisms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6 Organisms respond to changes in their internal and external environments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7 Genetics, populations, evolution and ecosystems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askerville Old Face" panose="02020602080505020303" pitchFamily="18" charset="0"/>
              </a:rPr>
              <a:t>8 The control of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7115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88"/>
    </mc:Choice>
    <mc:Fallback xmlns="">
      <p:transition spd="slow" advTm="6668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D6950289EA72408316014E58E4DEC2" ma:contentTypeVersion="18" ma:contentTypeDescription="Create a new document." ma:contentTypeScope="" ma:versionID="9484dcd76b6a68e6d5ce0e0f5f2c1907">
  <xsd:schema xmlns:xsd="http://www.w3.org/2001/XMLSchema" xmlns:xs="http://www.w3.org/2001/XMLSchema" xmlns:p="http://schemas.microsoft.com/office/2006/metadata/properties" xmlns:ns2="c21625c4-e92c-4023-b836-2b6d7edcb1c1" xmlns:ns3="05f1579e-d71e-4220-b327-1d9af5ad114e" targetNamespace="http://schemas.microsoft.com/office/2006/metadata/properties" ma:root="true" ma:fieldsID="bfa7cea153332677970115da510db198" ns2:_="" ns3:_="">
    <xsd:import namespace="c21625c4-e92c-4023-b836-2b6d7edcb1c1"/>
    <xsd:import namespace="05f1579e-d71e-4220-b327-1d9af5ad11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25c4-e92c-4023-b836-2b6d7edcb1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01f4c7-9dc6-41d9-979b-f5b752bbaa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1579e-d71e-4220-b327-1d9af5ad11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0a833f5-8da6-437d-8fa4-676adce56343}" ma:internalName="TaxCatchAll" ma:showField="CatchAllData" ma:web="05f1579e-d71e-4220-b327-1d9af5ad11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625c4-e92c-4023-b836-2b6d7edcb1c1">
      <Terms xmlns="http://schemas.microsoft.com/office/infopath/2007/PartnerControls"/>
    </lcf76f155ced4ddcb4097134ff3c332f>
    <TaxCatchAll xmlns="05f1579e-d71e-4220-b327-1d9af5ad114e" xsi:nil="true"/>
  </documentManagement>
</p:properties>
</file>

<file path=customXml/itemProps1.xml><?xml version="1.0" encoding="utf-8"?>
<ds:datastoreItem xmlns:ds="http://schemas.openxmlformats.org/officeDocument/2006/customXml" ds:itemID="{9400F371-BE3B-4082-9186-D95B4CD052C5}"/>
</file>

<file path=customXml/itemProps2.xml><?xml version="1.0" encoding="utf-8"?>
<ds:datastoreItem xmlns:ds="http://schemas.openxmlformats.org/officeDocument/2006/customXml" ds:itemID="{EABD9CB1-0EDE-4FAB-9B37-F5055AF054A8}"/>
</file>

<file path=customXml/itemProps3.xml><?xml version="1.0" encoding="utf-8"?>
<ds:datastoreItem xmlns:ds="http://schemas.openxmlformats.org/officeDocument/2006/customXml" ds:itemID="{1123B946-699B-42B6-A9CE-1FF69DFD2CEE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298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Baskerville Old Face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Biology?</vt:lpstr>
      <vt:lpstr>PowerPoint Presentation</vt:lpstr>
      <vt:lpstr>What subjects go with Biology?</vt:lpstr>
      <vt:lpstr>What will you study?</vt:lpstr>
      <vt:lpstr>Assessment</vt:lpstr>
      <vt:lpstr>PowerPoint Presentation</vt:lpstr>
      <vt:lpstr>Biology at HCC?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RCollins</dc:creator>
  <cp:lastModifiedBy>Selena Burroughs</cp:lastModifiedBy>
  <cp:revision>4</cp:revision>
  <dcterms:created xsi:type="dcterms:W3CDTF">2021-11-11T14:02:25Z</dcterms:created>
  <dcterms:modified xsi:type="dcterms:W3CDTF">2023-10-15T19:52:41Z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0x01010044D6950289EA72408316014E58E4DEC2</vt:lpwstr>
  </property>
</Properties>
</file>