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diagrams/data1.xml" ContentType="application/vnd.openxmlformats-officedocument.drawingml.diagramData+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1.xml" ContentType="application/vnd.openxmlformats-officedocument.theme+xml"/>
  <Override PartName="/ppt/notesMasters/notesMaster1.xml" ContentType="application/vnd.openxmlformats-officedocument.presentationml.notesMaster+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89" r:id="rId2"/>
    <p:sldId id="258" r:id="rId3"/>
    <p:sldId id="280" r:id="rId4"/>
    <p:sldId id="281" r:id="rId5"/>
    <p:sldId id="282" r:id="rId6"/>
    <p:sldId id="283" r:id="rId7"/>
    <p:sldId id="284" r:id="rId8"/>
    <p:sldId id="287" r:id="rId9"/>
    <p:sldId id="28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CE4706-8847-446B-AA75-55F746B2C5CE}" type="doc">
      <dgm:prSet loTypeId="urn:microsoft.com/office/officeart/2011/layout/RadialPictureList" loCatId="picture" qsTypeId="urn:microsoft.com/office/officeart/2005/8/quickstyle/simple1" qsCatId="simple" csTypeId="urn:microsoft.com/office/officeart/2005/8/colors/accent2_1" csCatId="accent2" phldr="1"/>
      <dgm:spPr/>
      <dgm:t>
        <a:bodyPr/>
        <a:lstStyle/>
        <a:p>
          <a:endParaRPr lang="en-GB"/>
        </a:p>
      </dgm:t>
    </dgm:pt>
    <dgm:pt modelId="{A514D186-80D9-438C-AA5D-EF5657E47C8C}">
      <dgm:prSet phldrT="[Text]" custT="1"/>
      <dgm:spPr/>
      <dgm:t>
        <a:bodyPr/>
        <a:lstStyle/>
        <a:p>
          <a:r>
            <a:rPr lang="en-GB" sz="1400"/>
            <a:t>Register</a:t>
          </a:r>
          <a:endParaRPr lang="en-GB" sz="1700"/>
        </a:p>
      </dgm:t>
    </dgm:pt>
    <dgm:pt modelId="{BF8403F9-34EE-4A32-8B4F-E84827548B47}" type="parTrans" cxnId="{CAD6C016-74B8-4019-BEB6-D1EEA1BE4F99}">
      <dgm:prSet/>
      <dgm:spPr/>
      <dgm:t>
        <a:bodyPr/>
        <a:lstStyle/>
        <a:p>
          <a:endParaRPr lang="en-GB"/>
        </a:p>
      </dgm:t>
    </dgm:pt>
    <dgm:pt modelId="{1C710EE9-FF36-45B8-B98F-C37B8DDDBBDC}" type="sibTrans" cxnId="{CAD6C016-74B8-4019-BEB6-D1EEA1BE4F99}">
      <dgm:prSet/>
      <dgm:spPr/>
      <dgm:t>
        <a:bodyPr/>
        <a:lstStyle/>
        <a:p>
          <a:endParaRPr lang="en-GB"/>
        </a:p>
      </dgm:t>
    </dgm:pt>
    <dgm:pt modelId="{47D8969A-B605-4288-83A4-6664FB2DC7EF}">
      <dgm:prSet phldrT="[Text]" custT="1"/>
      <dgm:spPr/>
      <dgm:t>
        <a:bodyPr/>
        <a:lstStyle/>
        <a:p>
          <a:r>
            <a:rPr lang="en-GB" sz="1400"/>
            <a:t>Praise Points / Warnings</a:t>
          </a:r>
        </a:p>
      </dgm:t>
    </dgm:pt>
    <dgm:pt modelId="{A7B9877E-1565-4F34-8A0E-E4599EA42706}" type="parTrans" cxnId="{398E49A6-C5F5-4D65-B097-45254FF4F88A}">
      <dgm:prSet/>
      <dgm:spPr/>
      <dgm:t>
        <a:bodyPr/>
        <a:lstStyle/>
        <a:p>
          <a:endParaRPr lang="en-GB"/>
        </a:p>
      </dgm:t>
    </dgm:pt>
    <dgm:pt modelId="{7D125DF5-100A-4453-86E1-9BD2CB961EED}" type="sibTrans" cxnId="{398E49A6-C5F5-4D65-B097-45254FF4F88A}">
      <dgm:prSet/>
      <dgm:spPr/>
      <dgm:t>
        <a:bodyPr/>
        <a:lstStyle/>
        <a:p>
          <a:endParaRPr lang="en-GB"/>
        </a:p>
      </dgm:t>
    </dgm:pt>
    <dgm:pt modelId="{A1A61FA6-B2D6-41AB-8735-2A428159A219}">
      <dgm:prSet phldrT="[Text]" custT="1"/>
      <dgm:spPr/>
      <dgm:t>
        <a:bodyPr/>
        <a:lstStyle/>
        <a:p>
          <a:r>
            <a:rPr lang="en-GB" sz="1400"/>
            <a:t>Threshold</a:t>
          </a:r>
          <a:endParaRPr lang="en-GB" sz="1700"/>
        </a:p>
      </dgm:t>
    </dgm:pt>
    <dgm:pt modelId="{ACA0B679-068E-41CA-8F1B-E636739D3CF0}" type="parTrans" cxnId="{6ACEB761-1A90-4C8C-9DBE-1329678E3CCD}">
      <dgm:prSet/>
      <dgm:spPr/>
      <dgm:t>
        <a:bodyPr/>
        <a:lstStyle/>
        <a:p>
          <a:endParaRPr lang="en-GB"/>
        </a:p>
      </dgm:t>
    </dgm:pt>
    <dgm:pt modelId="{CB714088-7513-4DE8-A17F-9723ED2B4794}" type="sibTrans" cxnId="{6ACEB761-1A90-4C8C-9DBE-1329678E3CCD}">
      <dgm:prSet/>
      <dgm:spPr/>
      <dgm:t>
        <a:bodyPr/>
        <a:lstStyle/>
        <a:p>
          <a:endParaRPr lang="en-GB"/>
        </a:p>
      </dgm:t>
    </dgm:pt>
    <dgm:pt modelId="{A981085A-A5A5-4F1D-AF7D-19A435BEBEEA}">
      <dgm:prSet phldrT="[Text]" custT="1"/>
      <dgm:spPr/>
      <dgm:t>
        <a:bodyPr/>
        <a:lstStyle/>
        <a:p>
          <a:r>
            <a:rPr lang="en-GB" sz="1400"/>
            <a:t>Circulation</a:t>
          </a:r>
        </a:p>
      </dgm:t>
    </dgm:pt>
    <dgm:pt modelId="{FC10836A-3722-43CF-98F2-5F5A553A5551}" type="parTrans" cxnId="{6BAC6CFD-016D-4DB5-8F28-07E1CFB7E41C}">
      <dgm:prSet/>
      <dgm:spPr/>
      <dgm:t>
        <a:bodyPr/>
        <a:lstStyle/>
        <a:p>
          <a:endParaRPr lang="en-GB"/>
        </a:p>
      </dgm:t>
    </dgm:pt>
    <dgm:pt modelId="{3D1F45F9-7EB8-43E9-A6B5-3A6F770A3923}" type="sibTrans" cxnId="{6BAC6CFD-016D-4DB5-8F28-07E1CFB7E41C}">
      <dgm:prSet/>
      <dgm:spPr/>
      <dgm:t>
        <a:bodyPr/>
        <a:lstStyle/>
        <a:p>
          <a:endParaRPr lang="en-GB"/>
        </a:p>
      </dgm:t>
    </dgm:pt>
    <dgm:pt modelId="{193849FC-94B1-4B4C-966D-7FD852260CB7}">
      <dgm:prSet phldrT="[Text]" phldr="1"/>
      <dgm:spPr/>
      <dgm:t>
        <a:bodyPr/>
        <a:lstStyle/>
        <a:p>
          <a:endParaRPr lang="en-GB"/>
        </a:p>
      </dgm:t>
    </dgm:pt>
    <dgm:pt modelId="{C9082B50-46A9-472F-A2F6-5D37F376980A}" type="sibTrans" cxnId="{1AE4BDF7-3CD9-4FBB-9F98-58A1E2D312D4}">
      <dgm:prSet/>
      <dgm:spPr/>
      <dgm:t>
        <a:bodyPr/>
        <a:lstStyle/>
        <a:p>
          <a:endParaRPr lang="en-GB"/>
        </a:p>
      </dgm:t>
    </dgm:pt>
    <dgm:pt modelId="{A1ABC2B5-425E-4598-B110-31DA7701BA43}" type="parTrans" cxnId="{1AE4BDF7-3CD9-4FBB-9F98-58A1E2D312D4}">
      <dgm:prSet/>
      <dgm:spPr/>
      <dgm:t>
        <a:bodyPr/>
        <a:lstStyle/>
        <a:p>
          <a:endParaRPr lang="en-GB"/>
        </a:p>
      </dgm:t>
    </dgm:pt>
    <dgm:pt modelId="{A33F923D-9A82-489F-82C5-84B16AA123F0}" type="pres">
      <dgm:prSet presAssocID="{DACE4706-8847-446B-AA75-55F746B2C5CE}" presName="Name0" presStyleCnt="0">
        <dgm:presLayoutVars>
          <dgm:chMax val="1"/>
          <dgm:chPref val="1"/>
          <dgm:dir/>
          <dgm:resizeHandles/>
        </dgm:presLayoutVars>
      </dgm:prSet>
      <dgm:spPr/>
    </dgm:pt>
    <dgm:pt modelId="{02CFE67E-F065-4187-847A-653910617001}" type="pres">
      <dgm:prSet presAssocID="{193849FC-94B1-4B4C-966D-7FD852260CB7}" presName="Parent" presStyleLbl="node1" presStyleIdx="0" presStyleCnt="2">
        <dgm:presLayoutVars>
          <dgm:chMax val="4"/>
          <dgm:chPref val="3"/>
        </dgm:presLayoutVars>
      </dgm:prSet>
      <dgm:spPr/>
    </dgm:pt>
    <dgm:pt modelId="{038A898C-D7B0-4693-AB7F-4A95B4978222}" type="pres">
      <dgm:prSet presAssocID="{A1A61FA6-B2D6-41AB-8735-2A428159A219}" presName="Accent" presStyleLbl="node1" presStyleIdx="1" presStyleCnt="2"/>
      <dgm:spPr/>
    </dgm:pt>
    <dgm:pt modelId="{48EC4B1A-B6D1-4238-994D-EF3DAA709A30}" type="pres">
      <dgm:prSet presAssocID="{A1A61FA6-B2D6-41AB-8735-2A428159A219}" presName="Image1"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Door Open with solid fill"/>
        </a:ext>
      </dgm:extLst>
    </dgm:pt>
    <dgm:pt modelId="{CF5CC4DD-DE38-4E85-A744-22CFB2FC4234}" type="pres">
      <dgm:prSet presAssocID="{A1A61FA6-B2D6-41AB-8735-2A428159A219}" presName="Child1" presStyleLbl="revTx" presStyleIdx="0" presStyleCnt="4">
        <dgm:presLayoutVars>
          <dgm:chMax val="0"/>
          <dgm:chPref val="0"/>
          <dgm:bulletEnabled val="1"/>
        </dgm:presLayoutVars>
      </dgm:prSet>
      <dgm:spPr/>
    </dgm:pt>
    <dgm:pt modelId="{823E067D-A15B-4D8D-8F36-71080F08FCC2}" type="pres">
      <dgm:prSet presAssocID="{A514D186-80D9-438C-AA5D-EF5657E47C8C}" presName="Image2" presStyleCnt="0"/>
      <dgm:spPr/>
    </dgm:pt>
    <dgm:pt modelId="{E8A678BD-E436-4297-B385-FDA815A9D236}" type="pres">
      <dgm:prSet presAssocID="{A514D186-80D9-438C-AA5D-EF5657E47C8C}" presName="Image" presStyleLbl="fgImgPlac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hield Tick with solid fill"/>
        </a:ext>
      </dgm:extLst>
    </dgm:pt>
    <dgm:pt modelId="{B0A0FB92-6C79-40ED-95B4-4B22EC3A7D33}" type="pres">
      <dgm:prSet presAssocID="{A514D186-80D9-438C-AA5D-EF5657E47C8C}" presName="Child2" presStyleLbl="revTx" presStyleIdx="1" presStyleCnt="4">
        <dgm:presLayoutVars>
          <dgm:chMax val="0"/>
          <dgm:chPref val="0"/>
          <dgm:bulletEnabled val="1"/>
        </dgm:presLayoutVars>
      </dgm:prSet>
      <dgm:spPr/>
    </dgm:pt>
    <dgm:pt modelId="{4362110F-0294-4153-96A4-0DDF50ED70ED}" type="pres">
      <dgm:prSet presAssocID="{A981085A-A5A5-4F1D-AF7D-19A435BEBEEA}" presName="Image3" presStyleCnt="0"/>
      <dgm:spPr/>
    </dgm:pt>
    <dgm:pt modelId="{508B6AB7-755C-4528-BDD0-95EC6790D13E}" type="pres">
      <dgm:prSet presAssocID="{A981085A-A5A5-4F1D-AF7D-19A435BEBEEA}" presName="Image"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ircular flowchart with solid fill"/>
        </a:ext>
      </dgm:extLst>
    </dgm:pt>
    <dgm:pt modelId="{8BAEF6E5-6D56-48D5-A746-777764B240BB}" type="pres">
      <dgm:prSet presAssocID="{A981085A-A5A5-4F1D-AF7D-19A435BEBEEA}" presName="Child3" presStyleLbl="revTx" presStyleIdx="2" presStyleCnt="4">
        <dgm:presLayoutVars>
          <dgm:chMax val="0"/>
          <dgm:chPref val="0"/>
          <dgm:bulletEnabled val="1"/>
        </dgm:presLayoutVars>
      </dgm:prSet>
      <dgm:spPr/>
    </dgm:pt>
    <dgm:pt modelId="{F81A7D14-8AA0-40C1-80E4-171F76883150}" type="pres">
      <dgm:prSet presAssocID="{47D8969A-B605-4288-83A4-6664FB2DC7EF}" presName="Image4" presStyleCnt="0"/>
      <dgm:spPr/>
    </dgm:pt>
    <dgm:pt modelId="{BCA738F6-6F35-4ECD-930F-026EF7266D62}" type="pres">
      <dgm:prSet presAssocID="{47D8969A-B605-4288-83A4-6664FB2DC7EF}" presName="Image"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Ribbon with solid fill"/>
        </a:ext>
      </dgm:extLst>
    </dgm:pt>
    <dgm:pt modelId="{6617FB8A-6FEB-45C7-ABA1-13DC62E89AE0}" type="pres">
      <dgm:prSet presAssocID="{47D8969A-B605-4288-83A4-6664FB2DC7EF}" presName="Child4" presStyleLbl="revTx" presStyleIdx="3" presStyleCnt="4" custScaleX="123123" custLinFactNeighborX="14657" custLinFactNeighborY="10096">
        <dgm:presLayoutVars>
          <dgm:chMax val="0"/>
          <dgm:chPref val="0"/>
          <dgm:bulletEnabled val="1"/>
        </dgm:presLayoutVars>
      </dgm:prSet>
      <dgm:spPr/>
    </dgm:pt>
  </dgm:ptLst>
  <dgm:cxnLst>
    <dgm:cxn modelId="{CAD6C016-74B8-4019-BEB6-D1EEA1BE4F99}" srcId="{193849FC-94B1-4B4C-966D-7FD852260CB7}" destId="{A514D186-80D9-438C-AA5D-EF5657E47C8C}" srcOrd="1" destOrd="0" parTransId="{BF8403F9-34EE-4A32-8B4F-E84827548B47}" sibTransId="{1C710EE9-FF36-45B8-B98F-C37B8DDDBBDC}"/>
    <dgm:cxn modelId="{6ACEB761-1A90-4C8C-9DBE-1329678E3CCD}" srcId="{193849FC-94B1-4B4C-966D-7FD852260CB7}" destId="{A1A61FA6-B2D6-41AB-8735-2A428159A219}" srcOrd="0" destOrd="0" parTransId="{ACA0B679-068E-41CA-8F1B-E636739D3CF0}" sibTransId="{CB714088-7513-4DE8-A17F-9723ED2B4794}"/>
    <dgm:cxn modelId="{3A412265-DFE6-48C5-AEB0-CB2D3FBB6D93}" type="presOf" srcId="{A981085A-A5A5-4F1D-AF7D-19A435BEBEEA}" destId="{8BAEF6E5-6D56-48D5-A746-777764B240BB}" srcOrd="0" destOrd="0" presId="urn:microsoft.com/office/officeart/2011/layout/RadialPictureList"/>
    <dgm:cxn modelId="{36815C6F-D80C-449D-A869-CB48A46F70F4}" type="presOf" srcId="{47D8969A-B605-4288-83A4-6664FB2DC7EF}" destId="{6617FB8A-6FEB-45C7-ABA1-13DC62E89AE0}" srcOrd="0" destOrd="0" presId="urn:microsoft.com/office/officeart/2011/layout/RadialPictureList"/>
    <dgm:cxn modelId="{CED7685A-9F87-4A43-8EEE-AAF7A71C36C4}" type="presOf" srcId="{A514D186-80D9-438C-AA5D-EF5657E47C8C}" destId="{B0A0FB92-6C79-40ED-95B4-4B22EC3A7D33}" srcOrd="0" destOrd="0" presId="urn:microsoft.com/office/officeart/2011/layout/RadialPictureList"/>
    <dgm:cxn modelId="{40186590-6AFC-4FA6-838F-D129FA4D25F1}" type="presOf" srcId="{A1A61FA6-B2D6-41AB-8735-2A428159A219}" destId="{CF5CC4DD-DE38-4E85-A744-22CFB2FC4234}" srcOrd="0" destOrd="0" presId="urn:microsoft.com/office/officeart/2011/layout/RadialPictureList"/>
    <dgm:cxn modelId="{398E49A6-C5F5-4D65-B097-45254FF4F88A}" srcId="{193849FC-94B1-4B4C-966D-7FD852260CB7}" destId="{47D8969A-B605-4288-83A4-6664FB2DC7EF}" srcOrd="3" destOrd="0" parTransId="{A7B9877E-1565-4F34-8A0E-E4599EA42706}" sibTransId="{7D125DF5-100A-4453-86E1-9BD2CB961EED}"/>
    <dgm:cxn modelId="{C8AAC0A8-280F-4042-BBEB-1DEF4CA746DA}" type="presOf" srcId="{193849FC-94B1-4B4C-966D-7FD852260CB7}" destId="{02CFE67E-F065-4187-847A-653910617001}" srcOrd="0" destOrd="0" presId="urn:microsoft.com/office/officeart/2011/layout/RadialPictureList"/>
    <dgm:cxn modelId="{54424CCC-62C4-4F3F-8AC1-E759F3229DD7}" type="presOf" srcId="{DACE4706-8847-446B-AA75-55F746B2C5CE}" destId="{A33F923D-9A82-489F-82C5-84B16AA123F0}" srcOrd="0" destOrd="0" presId="urn:microsoft.com/office/officeart/2011/layout/RadialPictureList"/>
    <dgm:cxn modelId="{1AE4BDF7-3CD9-4FBB-9F98-58A1E2D312D4}" srcId="{DACE4706-8847-446B-AA75-55F746B2C5CE}" destId="{193849FC-94B1-4B4C-966D-7FD852260CB7}" srcOrd="0" destOrd="0" parTransId="{A1ABC2B5-425E-4598-B110-31DA7701BA43}" sibTransId="{C9082B50-46A9-472F-A2F6-5D37F376980A}"/>
    <dgm:cxn modelId="{6BAC6CFD-016D-4DB5-8F28-07E1CFB7E41C}" srcId="{193849FC-94B1-4B4C-966D-7FD852260CB7}" destId="{A981085A-A5A5-4F1D-AF7D-19A435BEBEEA}" srcOrd="2" destOrd="0" parTransId="{FC10836A-3722-43CF-98F2-5F5A553A5551}" sibTransId="{3D1F45F9-7EB8-43E9-A6B5-3A6F770A3923}"/>
    <dgm:cxn modelId="{016D8C8A-F67C-457C-9548-79AA7FD41215}" type="presParOf" srcId="{A33F923D-9A82-489F-82C5-84B16AA123F0}" destId="{02CFE67E-F065-4187-847A-653910617001}" srcOrd="0" destOrd="0" presId="urn:microsoft.com/office/officeart/2011/layout/RadialPictureList"/>
    <dgm:cxn modelId="{5912CAD1-A93C-42A3-A256-0C90CCDA9FA3}" type="presParOf" srcId="{A33F923D-9A82-489F-82C5-84B16AA123F0}" destId="{038A898C-D7B0-4693-AB7F-4A95B4978222}" srcOrd="1" destOrd="0" presId="urn:microsoft.com/office/officeart/2011/layout/RadialPictureList"/>
    <dgm:cxn modelId="{E3A6AD9B-4398-4B0A-A14C-FA790635E0FB}" type="presParOf" srcId="{A33F923D-9A82-489F-82C5-84B16AA123F0}" destId="{48EC4B1A-B6D1-4238-994D-EF3DAA709A30}" srcOrd="2" destOrd="0" presId="urn:microsoft.com/office/officeart/2011/layout/RadialPictureList"/>
    <dgm:cxn modelId="{8244F472-5623-4124-BBA6-7630B5933350}" type="presParOf" srcId="{A33F923D-9A82-489F-82C5-84B16AA123F0}" destId="{CF5CC4DD-DE38-4E85-A744-22CFB2FC4234}" srcOrd="3" destOrd="0" presId="urn:microsoft.com/office/officeart/2011/layout/RadialPictureList"/>
    <dgm:cxn modelId="{64E65216-158C-41E0-8B03-9807B66F0CEC}" type="presParOf" srcId="{A33F923D-9A82-489F-82C5-84B16AA123F0}" destId="{823E067D-A15B-4D8D-8F36-71080F08FCC2}" srcOrd="4" destOrd="0" presId="urn:microsoft.com/office/officeart/2011/layout/RadialPictureList"/>
    <dgm:cxn modelId="{8A0B57F4-B97B-4C14-A56D-A080F48ED677}" type="presParOf" srcId="{823E067D-A15B-4D8D-8F36-71080F08FCC2}" destId="{E8A678BD-E436-4297-B385-FDA815A9D236}" srcOrd="0" destOrd="0" presId="urn:microsoft.com/office/officeart/2011/layout/RadialPictureList"/>
    <dgm:cxn modelId="{921DA235-BAD1-4CC2-B91E-D80741B3BDFB}" type="presParOf" srcId="{A33F923D-9A82-489F-82C5-84B16AA123F0}" destId="{B0A0FB92-6C79-40ED-95B4-4B22EC3A7D33}" srcOrd="5" destOrd="0" presId="urn:microsoft.com/office/officeart/2011/layout/RadialPictureList"/>
    <dgm:cxn modelId="{4E624E33-16A1-4328-A12C-3FDDD0FDD2ED}" type="presParOf" srcId="{A33F923D-9A82-489F-82C5-84B16AA123F0}" destId="{4362110F-0294-4153-96A4-0DDF50ED70ED}" srcOrd="6" destOrd="0" presId="urn:microsoft.com/office/officeart/2011/layout/RadialPictureList"/>
    <dgm:cxn modelId="{B4493111-671F-4EE6-9BFD-AE543FF8CFD0}" type="presParOf" srcId="{4362110F-0294-4153-96A4-0DDF50ED70ED}" destId="{508B6AB7-755C-4528-BDD0-95EC6790D13E}" srcOrd="0" destOrd="0" presId="urn:microsoft.com/office/officeart/2011/layout/RadialPictureList"/>
    <dgm:cxn modelId="{7DC9E544-332A-4731-B88B-7F7E5EB1852E}" type="presParOf" srcId="{A33F923D-9A82-489F-82C5-84B16AA123F0}" destId="{8BAEF6E5-6D56-48D5-A746-777764B240BB}" srcOrd="7" destOrd="0" presId="urn:microsoft.com/office/officeart/2011/layout/RadialPictureList"/>
    <dgm:cxn modelId="{1D062090-B333-4E30-81AC-B8C9462EA581}" type="presParOf" srcId="{A33F923D-9A82-489F-82C5-84B16AA123F0}" destId="{F81A7D14-8AA0-40C1-80E4-171F76883150}" srcOrd="8" destOrd="0" presId="urn:microsoft.com/office/officeart/2011/layout/RadialPictureList"/>
    <dgm:cxn modelId="{D674017B-20A7-4CE0-BCA3-52D36FC89433}" type="presParOf" srcId="{F81A7D14-8AA0-40C1-80E4-171F76883150}" destId="{BCA738F6-6F35-4ECD-930F-026EF7266D62}" srcOrd="0" destOrd="0" presId="urn:microsoft.com/office/officeart/2011/layout/RadialPictureList"/>
    <dgm:cxn modelId="{7E762D54-62CF-4AB1-A3B1-3818F08543B7}" type="presParOf" srcId="{A33F923D-9A82-489F-82C5-84B16AA123F0}" destId="{6617FB8A-6FEB-45C7-ABA1-13DC62E89AE0}" srcOrd="9" destOrd="0" presId="urn:microsoft.com/office/officeart/2011/layout/RadialPicture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FE67E-F065-4187-847A-653910617001}">
      <dsp:nvSpPr>
        <dsp:cNvPr id="0" name=""/>
        <dsp:cNvSpPr/>
      </dsp:nvSpPr>
      <dsp:spPr>
        <a:xfrm>
          <a:off x="674269" y="1765869"/>
          <a:ext cx="1307837" cy="1307720"/>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GB" sz="2900" kern="1200"/>
        </a:p>
      </dsp:txBody>
      <dsp:txXfrm>
        <a:off x="865797" y="1957380"/>
        <a:ext cx="924781" cy="924698"/>
      </dsp:txXfrm>
    </dsp:sp>
    <dsp:sp modelId="{038A898C-D7B0-4693-AB7F-4A95B4978222}">
      <dsp:nvSpPr>
        <dsp:cNvPr id="0" name=""/>
        <dsp:cNvSpPr/>
      </dsp:nvSpPr>
      <dsp:spPr>
        <a:xfrm>
          <a:off x="0" y="1038660"/>
          <a:ext cx="2636025" cy="2747796"/>
        </a:xfrm>
        <a:prstGeom prst="blockArc">
          <a:avLst>
            <a:gd name="adj1" fmla="val 16509444"/>
            <a:gd name="adj2" fmla="val 5088054"/>
            <a:gd name="adj3" fmla="val 524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EC4B1A-B6D1-4238-994D-EF3DAA709A30}">
      <dsp:nvSpPr>
        <dsp:cNvPr id="0" name=""/>
        <dsp:cNvSpPr/>
      </dsp:nvSpPr>
      <dsp:spPr>
        <a:xfrm>
          <a:off x="1631916" y="930804"/>
          <a:ext cx="700764" cy="7006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F5CC4DD-DE38-4E85-A744-22CFB2FC4234}">
      <dsp:nvSpPr>
        <dsp:cNvPr id="0" name=""/>
        <dsp:cNvSpPr/>
      </dsp:nvSpPr>
      <dsp:spPr>
        <a:xfrm>
          <a:off x="2386054" y="939767"/>
          <a:ext cx="938064" cy="678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10000"/>
            </a:spcAft>
            <a:buNone/>
          </a:pPr>
          <a:r>
            <a:rPr lang="en-GB" sz="1400" kern="1200"/>
            <a:t>Threshold</a:t>
          </a:r>
          <a:endParaRPr lang="en-GB" sz="1700" kern="1200"/>
        </a:p>
      </dsp:txBody>
      <dsp:txXfrm>
        <a:off x="2386054" y="939767"/>
        <a:ext cx="938064" cy="678210"/>
      </dsp:txXfrm>
    </dsp:sp>
    <dsp:sp modelId="{E8A678BD-E436-4297-B385-FDA815A9D236}">
      <dsp:nvSpPr>
        <dsp:cNvPr id="0" name=""/>
        <dsp:cNvSpPr/>
      </dsp:nvSpPr>
      <dsp:spPr>
        <a:xfrm>
          <a:off x="2149522" y="1583320"/>
          <a:ext cx="700764" cy="700617"/>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A0FB92-6C79-40ED-95B4-4B22EC3A7D33}">
      <dsp:nvSpPr>
        <dsp:cNvPr id="0" name=""/>
        <dsp:cNvSpPr/>
      </dsp:nvSpPr>
      <dsp:spPr>
        <a:xfrm>
          <a:off x="2901739" y="1595569"/>
          <a:ext cx="938064" cy="678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10000"/>
            </a:spcAft>
            <a:buNone/>
          </a:pPr>
          <a:r>
            <a:rPr lang="en-GB" sz="1400" kern="1200"/>
            <a:t>Register</a:t>
          </a:r>
          <a:endParaRPr lang="en-GB" sz="1700" kern="1200"/>
        </a:p>
      </dsp:txBody>
      <dsp:txXfrm>
        <a:off x="2901739" y="1595569"/>
        <a:ext cx="938064" cy="678210"/>
      </dsp:txXfrm>
    </dsp:sp>
    <dsp:sp modelId="{508B6AB7-755C-4528-BDD0-95EC6790D13E}">
      <dsp:nvSpPr>
        <dsp:cNvPr id="0" name=""/>
        <dsp:cNvSpPr/>
      </dsp:nvSpPr>
      <dsp:spPr>
        <a:xfrm>
          <a:off x="2146834" y="2542673"/>
          <a:ext cx="700764" cy="700617"/>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AEF6E5-6D56-48D5-A746-777764B240BB}">
      <dsp:nvSpPr>
        <dsp:cNvPr id="0" name=""/>
        <dsp:cNvSpPr/>
      </dsp:nvSpPr>
      <dsp:spPr>
        <a:xfrm>
          <a:off x="2901739" y="2554026"/>
          <a:ext cx="938064" cy="678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10000"/>
            </a:spcAft>
            <a:buNone/>
          </a:pPr>
          <a:r>
            <a:rPr lang="en-GB" sz="1400" kern="1200"/>
            <a:t>Circulation</a:t>
          </a:r>
        </a:p>
      </dsp:txBody>
      <dsp:txXfrm>
        <a:off x="2901739" y="2554026"/>
        <a:ext cx="938064" cy="678210"/>
      </dsp:txXfrm>
    </dsp:sp>
    <dsp:sp modelId="{BCA738F6-6F35-4ECD-930F-026EF7266D62}">
      <dsp:nvSpPr>
        <dsp:cNvPr id="0" name=""/>
        <dsp:cNvSpPr/>
      </dsp:nvSpPr>
      <dsp:spPr>
        <a:xfrm>
          <a:off x="1631916" y="3217895"/>
          <a:ext cx="700764" cy="700617"/>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17FB8A-6FEB-45C7-ABA1-13DC62E89AE0}">
      <dsp:nvSpPr>
        <dsp:cNvPr id="0" name=""/>
        <dsp:cNvSpPr/>
      </dsp:nvSpPr>
      <dsp:spPr>
        <a:xfrm>
          <a:off x="2415091" y="3300708"/>
          <a:ext cx="1154972" cy="678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l" defTabSz="622300">
            <a:lnSpc>
              <a:spcPct val="90000"/>
            </a:lnSpc>
            <a:spcBef>
              <a:spcPct val="0"/>
            </a:spcBef>
            <a:spcAft>
              <a:spcPct val="10000"/>
            </a:spcAft>
            <a:buNone/>
          </a:pPr>
          <a:r>
            <a:rPr lang="en-GB" sz="1400" kern="1200"/>
            <a:t>Praise Points / Warnings</a:t>
          </a:r>
        </a:p>
      </dsp:txBody>
      <dsp:txXfrm>
        <a:off x="2415091" y="3300708"/>
        <a:ext cx="1154972" cy="678210"/>
      </dsp:txXfrm>
    </dsp:sp>
  </dsp:spTree>
</dsp:drawing>
</file>

<file path=ppt/diagrams/layout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33F958-834C-4158-A827-F3FC19D59A6B}" type="datetimeFigureOut">
              <a:rPr lang="en-GB" smtClean="0"/>
              <a:t>15/10/2023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39E67A-DA30-401A-B540-E649E1CD7D1C}" type="slidenum">
              <a:rPr lang="en-GB" smtClean="0"/>
              <a:t>‹#›</a:t>
            </a:fld>
            <a:endParaRPr lang="en-GB"/>
          </a:p>
        </p:txBody>
      </p:sp>
    </p:spTree>
    <p:extLst>
      <p:ext uri="{BB962C8B-B14F-4D97-AF65-F5344CB8AC3E}">
        <p14:creationId xmlns:p14="http://schemas.microsoft.com/office/powerpoint/2010/main" val="2705582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87DB19-529A-44F4-8AE5-5170998115C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77275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83D08-5970-E20E-3AD7-0735CA3B78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E02360C-F56A-38D9-605A-5D5359511A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4" name="Picture 3">
            <a:extLst>
              <a:ext uri="{FF2B5EF4-FFF2-40B4-BE49-F238E27FC236}">
                <a16:creationId xmlns:a16="http://schemas.microsoft.com/office/drawing/2014/main" id="{2BA7FD21-D059-3CAC-A151-EB429810EA1C}"/>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4217129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FE892-4BA0-DA41-12C5-620A5B5DD1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7E5249-6A5D-F85D-B3EE-D0C5746E27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3964161-47EF-70EA-F5B8-9C7653E7F4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341BD6-80C2-FA54-93BB-D8C7EEA39BC5}"/>
              </a:ext>
            </a:extLst>
          </p:cNvPr>
          <p:cNvSpPr>
            <a:spLocks noGrp="1"/>
          </p:cNvSpPr>
          <p:nvPr>
            <p:ph type="dt" sz="half" idx="10"/>
          </p:nvPr>
        </p:nvSpPr>
        <p:spPr>
          <a:xfrm>
            <a:off x="838200" y="6356350"/>
            <a:ext cx="2743200" cy="365125"/>
          </a:xfrm>
          <a:prstGeom prst="rect">
            <a:avLst/>
          </a:prstGeom>
        </p:spPr>
        <p:txBody>
          <a:bodyPr/>
          <a:lstStyle/>
          <a:p>
            <a:fld id="{E5CD659D-4130-47FD-8CFC-7182AE3F3F2C}" type="datetimeFigureOut">
              <a:rPr lang="en-GB" smtClean="0"/>
              <a:t>15/10/2023</a:t>
            </a:fld>
            <a:endParaRPr lang="en-GB"/>
          </a:p>
        </p:txBody>
      </p:sp>
      <p:sp>
        <p:nvSpPr>
          <p:cNvPr id="6" name="Footer Placeholder 5">
            <a:extLst>
              <a:ext uri="{FF2B5EF4-FFF2-40B4-BE49-F238E27FC236}">
                <a16:creationId xmlns:a16="http://schemas.microsoft.com/office/drawing/2014/main" id="{D80AB267-B45F-07EA-4789-C1AA47383816}"/>
              </a:ext>
            </a:extLst>
          </p:cNvPr>
          <p:cNvSpPr>
            <a:spLocks noGrp="1"/>
          </p:cNvSpPr>
          <p:nvPr>
            <p:ph type="ftr" sz="quarter" idx="11"/>
          </p:nvPr>
        </p:nvSpPr>
        <p:spPr>
          <a:xfrm>
            <a:off x="4038600" y="6229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C1EB3B5-75AE-99FF-8716-509D3DFC7E77}"/>
              </a:ext>
            </a:extLst>
          </p:cNvPr>
          <p:cNvSpPr>
            <a:spLocks noGrp="1"/>
          </p:cNvSpPr>
          <p:nvPr>
            <p:ph type="sldNum" sz="quarter" idx="12"/>
          </p:nvPr>
        </p:nvSpPr>
        <p:spPr>
          <a:xfrm>
            <a:off x="8610600" y="6229350"/>
            <a:ext cx="2743200" cy="365125"/>
          </a:xfrm>
          <a:prstGeom prst="rect">
            <a:avLst/>
          </a:prstGeom>
        </p:spPr>
        <p:txBody>
          <a:bodyPr/>
          <a:lstStyle/>
          <a:p>
            <a:fld id="{1A2D9190-7EA0-4B95-9834-548A504CA0D2}" type="slidenum">
              <a:rPr lang="en-GB" smtClean="0"/>
              <a:t>‹#›</a:t>
            </a:fld>
            <a:endParaRPr lang="en-GB"/>
          </a:p>
        </p:txBody>
      </p:sp>
    </p:spTree>
    <p:extLst>
      <p:ext uri="{BB962C8B-B14F-4D97-AF65-F5344CB8AC3E}">
        <p14:creationId xmlns:p14="http://schemas.microsoft.com/office/powerpoint/2010/main" val="2432826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9916C-6D13-F12F-B8E2-38B16E44F52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3EBC569-0039-B77C-FD42-47D2118BE0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D95B99-9EAA-D275-7DC6-AB8E27AA4139}"/>
              </a:ext>
            </a:extLst>
          </p:cNvPr>
          <p:cNvSpPr>
            <a:spLocks noGrp="1"/>
          </p:cNvSpPr>
          <p:nvPr>
            <p:ph type="dt" sz="half" idx="10"/>
          </p:nvPr>
        </p:nvSpPr>
        <p:spPr>
          <a:xfrm>
            <a:off x="838200" y="6356350"/>
            <a:ext cx="2743200" cy="365125"/>
          </a:xfrm>
          <a:prstGeom prst="rect">
            <a:avLst/>
          </a:prstGeom>
        </p:spPr>
        <p:txBody>
          <a:bodyPr/>
          <a:lstStyle/>
          <a:p>
            <a:fld id="{E5CD659D-4130-47FD-8CFC-7182AE3F3F2C}" type="datetimeFigureOut">
              <a:rPr lang="en-GB" smtClean="0"/>
              <a:t>15/10/2023</a:t>
            </a:fld>
            <a:endParaRPr lang="en-GB"/>
          </a:p>
        </p:txBody>
      </p:sp>
      <p:sp>
        <p:nvSpPr>
          <p:cNvPr id="5" name="Footer Placeholder 4">
            <a:extLst>
              <a:ext uri="{FF2B5EF4-FFF2-40B4-BE49-F238E27FC236}">
                <a16:creationId xmlns:a16="http://schemas.microsoft.com/office/drawing/2014/main" id="{D6B5338A-42F2-D5F8-1CA0-9DC3172D96AF}"/>
              </a:ext>
            </a:extLst>
          </p:cNvPr>
          <p:cNvSpPr>
            <a:spLocks noGrp="1"/>
          </p:cNvSpPr>
          <p:nvPr>
            <p:ph type="ftr" sz="quarter" idx="11"/>
          </p:nvPr>
        </p:nvSpPr>
        <p:spPr>
          <a:xfrm>
            <a:off x="4038600" y="6229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040890A-C9D1-695C-5B5A-AF8E87A5BA25}"/>
              </a:ext>
            </a:extLst>
          </p:cNvPr>
          <p:cNvSpPr>
            <a:spLocks noGrp="1"/>
          </p:cNvSpPr>
          <p:nvPr>
            <p:ph type="sldNum" sz="quarter" idx="12"/>
          </p:nvPr>
        </p:nvSpPr>
        <p:spPr>
          <a:xfrm>
            <a:off x="8610600" y="6229350"/>
            <a:ext cx="2743200" cy="365125"/>
          </a:xfrm>
          <a:prstGeom prst="rect">
            <a:avLst/>
          </a:prstGeom>
        </p:spPr>
        <p:txBody>
          <a:bodyPr/>
          <a:lstStyle/>
          <a:p>
            <a:fld id="{1A2D9190-7EA0-4B95-9834-548A504CA0D2}" type="slidenum">
              <a:rPr lang="en-GB" smtClean="0"/>
              <a:t>‹#›</a:t>
            </a:fld>
            <a:endParaRPr lang="en-GB"/>
          </a:p>
        </p:txBody>
      </p:sp>
    </p:spTree>
    <p:extLst>
      <p:ext uri="{BB962C8B-B14F-4D97-AF65-F5344CB8AC3E}">
        <p14:creationId xmlns:p14="http://schemas.microsoft.com/office/powerpoint/2010/main" val="3966069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7AD1CD-3597-66F0-4AC1-887FBFB7C5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A5CD5AA-D096-9A76-8225-51127215044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6C9B0E-750F-45A3-DC42-EC4711CC5F41}"/>
              </a:ext>
            </a:extLst>
          </p:cNvPr>
          <p:cNvSpPr>
            <a:spLocks noGrp="1"/>
          </p:cNvSpPr>
          <p:nvPr>
            <p:ph type="dt" sz="half" idx="10"/>
          </p:nvPr>
        </p:nvSpPr>
        <p:spPr>
          <a:xfrm>
            <a:off x="838200" y="6356350"/>
            <a:ext cx="2743200" cy="365125"/>
          </a:xfrm>
          <a:prstGeom prst="rect">
            <a:avLst/>
          </a:prstGeom>
        </p:spPr>
        <p:txBody>
          <a:bodyPr/>
          <a:lstStyle/>
          <a:p>
            <a:fld id="{E5CD659D-4130-47FD-8CFC-7182AE3F3F2C}" type="datetimeFigureOut">
              <a:rPr lang="en-GB" smtClean="0"/>
              <a:t>15/10/2023</a:t>
            </a:fld>
            <a:endParaRPr lang="en-GB"/>
          </a:p>
        </p:txBody>
      </p:sp>
      <p:sp>
        <p:nvSpPr>
          <p:cNvPr id="5" name="Footer Placeholder 4">
            <a:extLst>
              <a:ext uri="{FF2B5EF4-FFF2-40B4-BE49-F238E27FC236}">
                <a16:creationId xmlns:a16="http://schemas.microsoft.com/office/drawing/2014/main" id="{B4E4CF55-229C-99BC-F646-28F93C53F888}"/>
              </a:ext>
            </a:extLst>
          </p:cNvPr>
          <p:cNvSpPr>
            <a:spLocks noGrp="1"/>
          </p:cNvSpPr>
          <p:nvPr>
            <p:ph type="ftr" sz="quarter" idx="11"/>
          </p:nvPr>
        </p:nvSpPr>
        <p:spPr>
          <a:xfrm>
            <a:off x="4038600" y="6229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E5ED51A-FDEC-09A2-ABC4-15BE46B86F55}"/>
              </a:ext>
            </a:extLst>
          </p:cNvPr>
          <p:cNvSpPr>
            <a:spLocks noGrp="1"/>
          </p:cNvSpPr>
          <p:nvPr>
            <p:ph type="sldNum" sz="quarter" idx="12"/>
          </p:nvPr>
        </p:nvSpPr>
        <p:spPr>
          <a:xfrm>
            <a:off x="8610600" y="6229350"/>
            <a:ext cx="2743200" cy="365125"/>
          </a:xfrm>
          <a:prstGeom prst="rect">
            <a:avLst/>
          </a:prstGeom>
        </p:spPr>
        <p:txBody>
          <a:bodyPr/>
          <a:lstStyle/>
          <a:p>
            <a:fld id="{1A2D9190-7EA0-4B95-9834-548A504CA0D2}" type="slidenum">
              <a:rPr lang="en-GB" smtClean="0"/>
              <a:t>‹#›</a:t>
            </a:fld>
            <a:endParaRPr lang="en-GB"/>
          </a:p>
        </p:txBody>
      </p:sp>
    </p:spTree>
    <p:extLst>
      <p:ext uri="{BB962C8B-B14F-4D97-AF65-F5344CB8AC3E}">
        <p14:creationId xmlns:p14="http://schemas.microsoft.com/office/powerpoint/2010/main" val="2532317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9DE85-5DD5-2BAF-D211-EE184DEA9A46}"/>
              </a:ext>
            </a:extLst>
          </p:cNvPr>
          <p:cNvSpPr>
            <a:spLocks noGrp="1"/>
          </p:cNvSpPr>
          <p:nvPr>
            <p:ph type="title"/>
          </p:nvPr>
        </p:nvSpPr>
        <p:spPr/>
        <p:txBody>
          <a:bodyPr/>
          <a:lstStyle>
            <a:lvl1pPr>
              <a:defRPr b="1"/>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721DC8B-C20B-ACF8-5059-CBB6DC1BC0A5}"/>
              </a:ext>
            </a:extLst>
          </p:cNvPr>
          <p:cNvSpPr>
            <a:spLocks noGrp="1"/>
          </p:cNvSpPr>
          <p:nvPr>
            <p:ph idx="1"/>
          </p:nvPr>
        </p:nvSpPr>
        <p:spPr/>
        <p:txBody>
          <a:bodyPr/>
          <a:lstStyle>
            <a:lvl1pPr>
              <a:lnSpc>
                <a:spcPct val="10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25856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10024CC-D0AC-B61A-6E54-923A3683F1AE}"/>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B9DE85-5DD5-2BAF-D211-EE184DEA9A46}"/>
              </a:ext>
            </a:extLst>
          </p:cNvPr>
          <p:cNvSpPr>
            <a:spLocks noGrp="1"/>
          </p:cNvSpPr>
          <p:nvPr>
            <p:ph type="title" hasCustomPrompt="1"/>
          </p:nvPr>
        </p:nvSpPr>
        <p:spPr/>
        <p:txBody>
          <a:bodyPr/>
          <a:lstStyle>
            <a:lvl1pPr>
              <a:defRPr b="1"/>
            </a:lvl1pPr>
          </a:lstStyle>
          <a:p>
            <a:r>
              <a:rPr lang="en-US"/>
              <a:t>Silent Do Now</a:t>
            </a:r>
            <a:endParaRPr lang="en-GB"/>
          </a:p>
        </p:txBody>
      </p:sp>
      <p:sp>
        <p:nvSpPr>
          <p:cNvPr id="3" name="Content Placeholder 2">
            <a:extLst>
              <a:ext uri="{FF2B5EF4-FFF2-40B4-BE49-F238E27FC236}">
                <a16:creationId xmlns:a16="http://schemas.microsoft.com/office/drawing/2014/main" id="{6721DC8B-C20B-ACF8-5059-CBB6DC1BC0A5}"/>
              </a:ext>
            </a:extLst>
          </p:cNvPr>
          <p:cNvSpPr>
            <a:spLocks noGrp="1"/>
          </p:cNvSpPr>
          <p:nvPr>
            <p:ph idx="1"/>
          </p:nvPr>
        </p:nvSpPr>
        <p:spPr/>
        <p:txBody>
          <a:bodyPr/>
          <a:lstStyle>
            <a:lvl1pPr>
              <a:lnSpc>
                <a:spcPct val="10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graphicFrame>
        <p:nvGraphicFramePr>
          <p:cNvPr id="6" name="Diagram 5">
            <a:extLst>
              <a:ext uri="{FF2B5EF4-FFF2-40B4-BE49-F238E27FC236}">
                <a16:creationId xmlns:a16="http://schemas.microsoft.com/office/drawing/2014/main" id="{49ADA3A4-565F-C153-30CB-FE64C72576BD}"/>
              </a:ext>
            </a:extLst>
          </p:cNvPr>
          <p:cNvGraphicFramePr/>
          <p:nvPr userDrawn="1">
            <p:extLst>
              <p:ext uri="{D42A27DB-BD31-4B8C-83A1-F6EECF244321}">
                <p14:modId xmlns:p14="http://schemas.microsoft.com/office/powerpoint/2010/main" val="3181632923"/>
              </p:ext>
            </p:extLst>
          </p:nvPr>
        </p:nvGraphicFramePr>
        <p:xfrm>
          <a:off x="8352196" y="919715"/>
          <a:ext cx="3839804" cy="4849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a:extLst>
              <a:ext uri="{FF2B5EF4-FFF2-40B4-BE49-F238E27FC236}">
                <a16:creationId xmlns:a16="http://schemas.microsoft.com/office/drawing/2014/main" id="{B93B479E-AED9-A800-19FC-0967A113A81E}"/>
              </a:ext>
            </a:extLst>
          </p:cNvPr>
          <p:cNvSpPr/>
          <p:nvPr userDrawn="1"/>
        </p:nvSpPr>
        <p:spPr>
          <a:xfrm>
            <a:off x="7520508" y="2261062"/>
            <a:ext cx="2873828" cy="22361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28736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56BC0-057C-6396-AE8C-CE1227E6FC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4F8A1C4-E2BF-8F06-956A-89A25F255D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97C63E-3A80-5A89-2E30-6FFD5A5FC301}"/>
              </a:ext>
            </a:extLst>
          </p:cNvPr>
          <p:cNvSpPr>
            <a:spLocks noGrp="1"/>
          </p:cNvSpPr>
          <p:nvPr>
            <p:ph type="dt" sz="half" idx="10"/>
          </p:nvPr>
        </p:nvSpPr>
        <p:spPr>
          <a:xfrm>
            <a:off x="838200" y="6356350"/>
            <a:ext cx="2743200" cy="365125"/>
          </a:xfrm>
          <a:prstGeom prst="rect">
            <a:avLst/>
          </a:prstGeom>
        </p:spPr>
        <p:txBody>
          <a:bodyPr/>
          <a:lstStyle/>
          <a:p>
            <a:fld id="{E5CD659D-4130-47FD-8CFC-7182AE3F3F2C}" type="datetimeFigureOut">
              <a:rPr lang="en-GB" smtClean="0"/>
              <a:t>15/10/2023</a:t>
            </a:fld>
            <a:endParaRPr lang="en-GB"/>
          </a:p>
        </p:txBody>
      </p:sp>
      <p:sp>
        <p:nvSpPr>
          <p:cNvPr id="5" name="Footer Placeholder 4">
            <a:extLst>
              <a:ext uri="{FF2B5EF4-FFF2-40B4-BE49-F238E27FC236}">
                <a16:creationId xmlns:a16="http://schemas.microsoft.com/office/drawing/2014/main" id="{432799DD-F296-1ABE-B703-04DCEFDC270D}"/>
              </a:ext>
            </a:extLst>
          </p:cNvPr>
          <p:cNvSpPr>
            <a:spLocks noGrp="1"/>
          </p:cNvSpPr>
          <p:nvPr>
            <p:ph type="ftr" sz="quarter" idx="11"/>
          </p:nvPr>
        </p:nvSpPr>
        <p:spPr>
          <a:xfrm>
            <a:off x="4038600" y="6229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665C142E-71BB-3090-1B86-CED1E5597B54}"/>
              </a:ext>
            </a:extLst>
          </p:cNvPr>
          <p:cNvSpPr>
            <a:spLocks noGrp="1"/>
          </p:cNvSpPr>
          <p:nvPr>
            <p:ph type="sldNum" sz="quarter" idx="12"/>
          </p:nvPr>
        </p:nvSpPr>
        <p:spPr>
          <a:xfrm>
            <a:off x="8610600" y="6229350"/>
            <a:ext cx="2743200" cy="365125"/>
          </a:xfrm>
          <a:prstGeom prst="rect">
            <a:avLst/>
          </a:prstGeom>
        </p:spPr>
        <p:txBody>
          <a:bodyPr/>
          <a:lstStyle/>
          <a:p>
            <a:fld id="{1A2D9190-7EA0-4B95-9834-548A504CA0D2}" type="slidenum">
              <a:rPr lang="en-GB" smtClean="0"/>
              <a:t>‹#›</a:t>
            </a:fld>
            <a:endParaRPr lang="en-GB"/>
          </a:p>
        </p:txBody>
      </p:sp>
    </p:spTree>
    <p:extLst>
      <p:ext uri="{BB962C8B-B14F-4D97-AF65-F5344CB8AC3E}">
        <p14:creationId xmlns:p14="http://schemas.microsoft.com/office/powerpoint/2010/main" val="1538317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F0EA8-A5F3-F24F-F166-EA0AE1AE7E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FC4EEF-93D7-D3BA-9135-C4F20E373A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B19DA11-A4F1-1269-755A-F7F347922E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15B7690-6AD0-8913-21B1-88E6E0385BD3}"/>
              </a:ext>
            </a:extLst>
          </p:cNvPr>
          <p:cNvSpPr>
            <a:spLocks noGrp="1"/>
          </p:cNvSpPr>
          <p:nvPr>
            <p:ph type="dt" sz="half" idx="10"/>
          </p:nvPr>
        </p:nvSpPr>
        <p:spPr>
          <a:xfrm>
            <a:off x="838200" y="6356350"/>
            <a:ext cx="2743200" cy="365125"/>
          </a:xfrm>
          <a:prstGeom prst="rect">
            <a:avLst/>
          </a:prstGeom>
        </p:spPr>
        <p:txBody>
          <a:bodyPr/>
          <a:lstStyle/>
          <a:p>
            <a:fld id="{E5CD659D-4130-47FD-8CFC-7182AE3F3F2C}" type="datetimeFigureOut">
              <a:rPr lang="en-GB" smtClean="0"/>
              <a:t>15/10/2023</a:t>
            </a:fld>
            <a:endParaRPr lang="en-GB"/>
          </a:p>
        </p:txBody>
      </p:sp>
      <p:sp>
        <p:nvSpPr>
          <p:cNvPr id="6" name="Footer Placeholder 5">
            <a:extLst>
              <a:ext uri="{FF2B5EF4-FFF2-40B4-BE49-F238E27FC236}">
                <a16:creationId xmlns:a16="http://schemas.microsoft.com/office/drawing/2014/main" id="{58E31695-1298-9E1D-36FE-59F30548F5A9}"/>
              </a:ext>
            </a:extLst>
          </p:cNvPr>
          <p:cNvSpPr>
            <a:spLocks noGrp="1"/>
          </p:cNvSpPr>
          <p:nvPr>
            <p:ph type="ftr" sz="quarter" idx="11"/>
          </p:nvPr>
        </p:nvSpPr>
        <p:spPr>
          <a:xfrm>
            <a:off x="4038600" y="6229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8F49A3DB-AC6F-F8E2-8920-53CD72F55573}"/>
              </a:ext>
            </a:extLst>
          </p:cNvPr>
          <p:cNvSpPr>
            <a:spLocks noGrp="1"/>
          </p:cNvSpPr>
          <p:nvPr>
            <p:ph type="sldNum" sz="quarter" idx="12"/>
          </p:nvPr>
        </p:nvSpPr>
        <p:spPr>
          <a:xfrm>
            <a:off x="8610600" y="6229350"/>
            <a:ext cx="2743200" cy="365125"/>
          </a:xfrm>
          <a:prstGeom prst="rect">
            <a:avLst/>
          </a:prstGeom>
        </p:spPr>
        <p:txBody>
          <a:bodyPr/>
          <a:lstStyle/>
          <a:p>
            <a:fld id="{1A2D9190-7EA0-4B95-9834-548A504CA0D2}" type="slidenum">
              <a:rPr lang="en-GB" smtClean="0"/>
              <a:t>‹#›</a:t>
            </a:fld>
            <a:endParaRPr lang="en-GB"/>
          </a:p>
        </p:txBody>
      </p:sp>
    </p:spTree>
    <p:extLst>
      <p:ext uri="{BB962C8B-B14F-4D97-AF65-F5344CB8AC3E}">
        <p14:creationId xmlns:p14="http://schemas.microsoft.com/office/powerpoint/2010/main" val="4232125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E0E34-B3AE-D2AF-59D5-97A51785949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9E1FD0-F967-A1BA-9EAA-2B522B9950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A8665E-C16D-7372-D919-B44AFC0027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E4EC72D-895B-18C5-5633-74E76BBC58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15935A-8DFB-A4F2-735E-364CB0BA72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F5AF25F-E04D-B47A-5DA7-5AA4E05EFC43}"/>
              </a:ext>
            </a:extLst>
          </p:cNvPr>
          <p:cNvSpPr>
            <a:spLocks noGrp="1"/>
          </p:cNvSpPr>
          <p:nvPr>
            <p:ph type="dt" sz="half" idx="10"/>
          </p:nvPr>
        </p:nvSpPr>
        <p:spPr>
          <a:xfrm>
            <a:off x="838200" y="6356350"/>
            <a:ext cx="2743200" cy="365125"/>
          </a:xfrm>
          <a:prstGeom prst="rect">
            <a:avLst/>
          </a:prstGeom>
        </p:spPr>
        <p:txBody>
          <a:bodyPr/>
          <a:lstStyle/>
          <a:p>
            <a:fld id="{E5CD659D-4130-47FD-8CFC-7182AE3F3F2C}" type="datetimeFigureOut">
              <a:rPr lang="en-GB" smtClean="0"/>
              <a:t>15/10/2023</a:t>
            </a:fld>
            <a:endParaRPr lang="en-GB"/>
          </a:p>
        </p:txBody>
      </p:sp>
      <p:sp>
        <p:nvSpPr>
          <p:cNvPr id="8" name="Footer Placeholder 7">
            <a:extLst>
              <a:ext uri="{FF2B5EF4-FFF2-40B4-BE49-F238E27FC236}">
                <a16:creationId xmlns:a16="http://schemas.microsoft.com/office/drawing/2014/main" id="{3B59103C-2E05-8D2B-D19C-DB5F86684409}"/>
              </a:ext>
            </a:extLst>
          </p:cNvPr>
          <p:cNvSpPr>
            <a:spLocks noGrp="1"/>
          </p:cNvSpPr>
          <p:nvPr>
            <p:ph type="ftr" sz="quarter" idx="11"/>
          </p:nvPr>
        </p:nvSpPr>
        <p:spPr>
          <a:xfrm>
            <a:off x="4038600" y="6229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6E402CB2-9082-90D1-41DF-D9CB19B6243B}"/>
              </a:ext>
            </a:extLst>
          </p:cNvPr>
          <p:cNvSpPr>
            <a:spLocks noGrp="1"/>
          </p:cNvSpPr>
          <p:nvPr>
            <p:ph type="sldNum" sz="quarter" idx="12"/>
          </p:nvPr>
        </p:nvSpPr>
        <p:spPr>
          <a:xfrm>
            <a:off x="8610600" y="6229350"/>
            <a:ext cx="2743200" cy="365125"/>
          </a:xfrm>
          <a:prstGeom prst="rect">
            <a:avLst/>
          </a:prstGeom>
        </p:spPr>
        <p:txBody>
          <a:bodyPr/>
          <a:lstStyle/>
          <a:p>
            <a:fld id="{1A2D9190-7EA0-4B95-9834-548A504CA0D2}" type="slidenum">
              <a:rPr lang="en-GB" smtClean="0"/>
              <a:t>‹#›</a:t>
            </a:fld>
            <a:endParaRPr lang="en-GB"/>
          </a:p>
        </p:txBody>
      </p:sp>
    </p:spTree>
    <p:extLst>
      <p:ext uri="{BB962C8B-B14F-4D97-AF65-F5344CB8AC3E}">
        <p14:creationId xmlns:p14="http://schemas.microsoft.com/office/powerpoint/2010/main" val="2867651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DA443-9A24-3C81-0AA0-4286BD98F9C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28964F7-CBEA-11A3-57EF-FAF086550B2F}"/>
              </a:ext>
            </a:extLst>
          </p:cNvPr>
          <p:cNvSpPr>
            <a:spLocks noGrp="1"/>
          </p:cNvSpPr>
          <p:nvPr>
            <p:ph type="dt" sz="half" idx="10"/>
          </p:nvPr>
        </p:nvSpPr>
        <p:spPr>
          <a:xfrm>
            <a:off x="838200" y="6356350"/>
            <a:ext cx="2743200" cy="365125"/>
          </a:xfrm>
          <a:prstGeom prst="rect">
            <a:avLst/>
          </a:prstGeom>
        </p:spPr>
        <p:txBody>
          <a:bodyPr/>
          <a:lstStyle/>
          <a:p>
            <a:fld id="{E5CD659D-4130-47FD-8CFC-7182AE3F3F2C}" type="datetimeFigureOut">
              <a:rPr lang="en-GB" smtClean="0"/>
              <a:t>15/10/2023</a:t>
            </a:fld>
            <a:endParaRPr lang="en-GB"/>
          </a:p>
        </p:txBody>
      </p:sp>
      <p:sp>
        <p:nvSpPr>
          <p:cNvPr id="4" name="Footer Placeholder 3">
            <a:extLst>
              <a:ext uri="{FF2B5EF4-FFF2-40B4-BE49-F238E27FC236}">
                <a16:creationId xmlns:a16="http://schemas.microsoft.com/office/drawing/2014/main" id="{4E4BD429-4DCE-A667-464F-1A97DC8F01F7}"/>
              </a:ext>
            </a:extLst>
          </p:cNvPr>
          <p:cNvSpPr>
            <a:spLocks noGrp="1"/>
          </p:cNvSpPr>
          <p:nvPr>
            <p:ph type="ftr" sz="quarter" idx="11"/>
          </p:nvPr>
        </p:nvSpPr>
        <p:spPr>
          <a:xfrm>
            <a:off x="4038600" y="6229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537F7061-D355-8F92-DBB7-F63549164BC1}"/>
              </a:ext>
            </a:extLst>
          </p:cNvPr>
          <p:cNvSpPr>
            <a:spLocks noGrp="1"/>
          </p:cNvSpPr>
          <p:nvPr>
            <p:ph type="sldNum" sz="quarter" idx="12"/>
          </p:nvPr>
        </p:nvSpPr>
        <p:spPr>
          <a:xfrm>
            <a:off x="8610600" y="6229350"/>
            <a:ext cx="2743200" cy="365125"/>
          </a:xfrm>
          <a:prstGeom prst="rect">
            <a:avLst/>
          </a:prstGeom>
        </p:spPr>
        <p:txBody>
          <a:bodyPr/>
          <a:lstStyle/>
          <a:p>
            <a:fld id="{1A2D9190-7EA0-4B95-9834-548A504CA0D2}" type="slidenum">
              <a:rPr lang="en-GB" smtClean="0"/>
              <a:t>‹#›</a:t>
            </a:fld>
            <a:endParaRPr lang="en-GB"/>
          </a:p>
        </p:txBody>
      </p:sp>
    </p:spTree>
    <p:extLst>
      <p:ext uri="{BB962C8B-B14F-4D97-AF65-F5344CB8AC3E}">
        <p14:creationId xmlns:p14="http://schemas.microsoft.com/office/powerpoint/2010/main" val="30143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7A3FAE-3768-D998-A3F7-1B37A4849FF8}"/>
              </a:ext>
            </a:extLst>
          </p:cNvPr>
          <p:cNvSpPr>
            <a:spLocks noGrp="1"/>
          </p:cNvSpPr>
          <p:nvPr>
            <p:ph type="dt" sz="half" idx="10"/>
          </p:nvPr>
        </p:nvSpPr>
        <p:spPr>
          <a:xfrm>
            <a:off x="838200" y="6356350"/>
            <a:ext cx="2743200" cy="365125"/>
          </a:xfrm>
          <a:prstGeom prst="rect">
            <a:avLst/>
          </a:prstGeom>
        </p:spPr>
        <p:txBody>
          <a:bodyPr/>
          <a:lstStyle/>
          <a:p>
            <a:fld id="{E5CD659D-4130-47FD-8CFC-7182AE3F3F2C}" type="datetimeFigureOut">
              <a:rPr lang="en-GB" smtClean="0"/>
              <a:t>15/10/2023</a:t>
            </a:fld>
            <a:endParaRPr lang="en-GB"/>
          </a:p>
        </p:txBody>
      </p:sp>
      <p:sp>
        <p:nvSpPr>
          <p:cNvPr id="3" name="Footer Placeholder 2">
            <a:extLst>
              <a:ext uri="{FF2B5EF4-FFF2-40B4-BE49-F238E27FC236}">
                <a16:creationId xmlns:a16="http://schemas.microsoft.com/office/drawing/2014/main" id="{B34E8D93-1656-3D3B-F56E-FE2EAAD5FC6B}"/>
              </a:ext>
            </a:extLst>
          </p:cNvPr>
          <p:cNvSpPr>
            <a:spLocks noGrp="1"/>
          </p:cNvSpPr>
          <p:nvPr>
            <p:ph type="ftr" sz="quarter" idx="11"/>
          </p:nvPr>
        </p:nvSpPr>
        <p:spPr>
          <a:xfrm>
            <a:off x="4038600" y="6229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06AD1110-B06B-4605-89C2-B2EC4844B3CA}"/>
              </a:ext>
            </a:extLst>
          </p:cNvPr>
          <p:cNvSpPr>
            <a:spLocks noGrp="1"/>
          </p:cNvSpPr>
          <p:nvPr>
            <p:ph type="sldNum" sz="quarter" idx="12"/>
          </p:nvPr>
        </p:nvSpPr>
        <p:spPr>
          <a:xfrm>
            <a:off x="8610600" y="6229350"/>
            <a:ext cx="2743200" cy="365125"/>
          </a:xfrm>
          <a:prstGeom prst="rect">
            <a:avLst/>
          </a:prstGeom>
        </p:spPr>
        <p:txBody>
          <a:bodyPr/>
          <a:lstStyle/>
          <a:p>
            <a:fld id="{1A2D9190-7EA0-4B95-9834-548A504CA0D2}" type="slidenum">
              <a:rPr lang="en-GB" smtClean="0"/>
              <a:t>‹#›</a:t>
            </a:fld>
            <a:endParaRPr lang="en-GB"/>
          </a:p>
        </p:txBody>
      </p:sp>
    </p:spTree>
    <p:extLst>
      <p:ext uri="{BB962C8B-B14F-4D97-AF65-F5344CB8AC3E}">
        <p14:creationId xmlns:p14="http://schemas.microsoft.com/office/powerpoint/2010/main" val="747940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39E34-09F7-A8B9-9093-4AEAF25429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4449815-0710-8F3B-14FF-715FB9B3D3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15DDEE8-4E56-2FCB-7CEE-9A0993175B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05DCA3-F7F3-E488-ADBA-AF18D61F538D}"/>
              </a:ext>
            </a:extLst>
          </p:cNvPr>
          <p:cNvSpPr>
            <a:spLocks noGrp="1"/>
          </p:cNvSpPr>
          <p:nvPr>
            <p:ph type="dt" sz="half" idx="10"/>
          </p:nvPr>
        </p:nvSpPr>
        <p:spPr>
          <a:xfrm>
            <a:off x="838200" y="6356350"/>
            <a:ext cx="2743200" cy="365125"/>
          </a:xfrm>
          <a:prstGeom prst="rect">
            <a:avLst/>
          </a:prstGeom>
        </p:spPr>
        <p:txBody>
          <a:bodyPr/>
          <a:lstStyle/>
          <a:p>
            <a:fld id="{E5CD659D-4130-47FD-8CFC-7182AE3F3F2C}" type="datetimeFigureOut">
              <a:rPr lang="en-GB" smtClean="0"/>
              <a:t>15/10/2023</a:t>
            </a:fld>
            <a:endParaRPr lang="en-GB"/>
          </a:p>
        </p:txBody>
      </p:sp>
      <p:sp>
        <p:nvSpPr>
          <p:cNvPr id="6" name="Footer Placeholder 5">
            <a:extLst>
              <a:ext uri="{FF2B5EF4-FFF2-40B4-BE49-F238E27FC236}">
                <a16:creationId xmlns:a16="http://schemas.microsoft.com/office/drawing/2014/main" id="{619051BD-8B89-8AC3-CE46-90B06D95998A}"/>
              </a:ext>
            </a:extLst>
          </p:cNvPr>
          <p:cNvSpPr>
            <a:spLocks noGrp="1"/>
          </p:cNvSpPr>
          <p:nvPr>
            <p:ph type="ftr" sz="quarter" idx="11"/>
          </p:nvPr>
        </p:nvSpPr>
        <p:spPr>
          <a:xfrm>
            <a:off x="4038600" y="6229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4143D651-47F2-D73C-3F36-348F450C8FFC}"/>
              </a:ext>
            </a:extLst>
          </p:cNvPr>
          <p:cNvSpPr>
            <a:spLocks noGrp="1"/>
          </p:cNvSpPr>
          <p:nvPr>
            <p:ph type="sldNum" sz="quarter" idx="12"/>
          </p:nvPr>
        </p:nvSpPr>
        <p:spPr>
          <a:xfrm>
            <a:off x="8610600" y="6229350"/>
            <a:ext cx="2743200" cy="365125"/>
          </a:xfrm>
          <a:prstGeom prst="rect">
            <a:avLst/>
          </a:prstGeom>
        </p:spPr>
        <p:txBody>
          <a:bodyPr/>
          <a:lstStyle/>
          <a:p>
            <a:fld id="{1A2D9190-7EA0-4B95-9834-548A504CA0D2}" type="slidenum">
              <a:rPr lang="en-GB" smtClean="0"/>
              <a:t>‹#›</a:t>
            </a:fld>
            <a:endParaRPr lang="en-GB"/>
          </a:p>
        </p:txBody>
      </p:sp>
    </p:spTree>
    <p:extLst>
      <p:ext uri="{BB962C8B-B14F-4D97-AF65-F5344CB8AC3E}">
        <p14:creationId xmlns:p14="http://schemas.microsoft.com/office/powerpoint/2010/main" val="1401255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309BAB-0F46-5624-CC00-2C7ECAC38FF3}"/>
              </a:ext>
            </a:extLst>
          </p:cNvPr>
          <p:cNvSpPr>
            <a:spLocks noGrp="1"/>
          </p:cNvSpPr>
          <p:nvPr>
            <p:ph type="title"/>
          </p:nvPr>
        </p:nvSpPr>
        <p:spPr>
          <a:xfrm>
            <a:off x="292100" y="173038"/>
            <a:ext cx="11544300" cy="84460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95DB1D3-2127-C020-EA93-A00186B0E30B}"/>
              </a:ext>
            </a:extLst>
          </p:cNvPr>
          <p:cNvSpPr>
            <a:spLocks noGrp="1"/>
          </p:cNvSpPr>
          <p:nvPr>
            <p:ph type="body" idx="1"/>
          </p:nvPr>
        </p:nvSpPr>
        <p:spPr>
          <a:xfrm>
            <a:off x="292100" y="1152580"/>
            <a:ext cx="11544300" cy="478570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extLst>
              <a:ext uri="{FF2B5EF4-FFF2-40B4-BE49-F238E27FC236}">
                <a16:creationId xmlns:a16="http://schemas.microsoft.com/office/drawing/2014/main" id="{B1C4FF7C-7989-622C-8EFC-50FEF42D2800}"/>
              </a:ext>
            </a:extLst>
          </p:cNvPr>
          <p:cNvPicPr>
            <a:picLocks noChangeAspect="1"/>
          </p:cNvPicPr>
          <p:nvPr userDrawn="1"/>
        </p:nvPicPr>
        <p:blipFill>
          <a:blip r:embed="rId14"/>
          <a:srcRect/>
          <a:stretch/>
        </p:blipFill>
        <p:spPr>
          <a:xfrm>
            <a:off x="0" y="0"/>
            <a:ext cx="12192000" cy="6858000"/>
          </a:xfrm>
          <a:prstGeom prst="rect">
            <a:avLst/>
          </a:prstGeom>
        </p:spPr>
      </p:pic>
    </p:spTree>
    <p:extLst>
      <p:ext uri="{BB962C8B-B14F-4D97-AF65-F5344CB8AC3E}">
        <p14:creationId xmlns:p14="http://schemas.microsoft.com/office/powerpoint/2010/main" val="612162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b="0" kern="1200">
          <a:solidFill>
            <a:srgbClr val="131038"/>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31038"/>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31038"/>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31038"/>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31038"/>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3103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14.jpeg"/><Relationship Id="rId2" Type="http://schemas.openxmlformats.org/officeDocument/2006/relationships/vmlDrawing" Target="../drawings/vmlDrawing1.vml"/><Relationship Id="rId1" Type="http://schemas.openxmlformats.org/officeDocument/2006/relationships/themeOverride" Target="../theme/themeOverride1.xml"/><Relationship Id="rId6" Type="http://schemas.openxmlformats.org/officeDocument/2006/relationships/image" Target="../media/image13.jpeg"/><Relationship Id="rId5" Type="http://schemas.openxmlformats.org/officeDocument/2006/relationships/image" Target="../media/image19.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oleObject" Target="../embeddings/oleObject2.bin"/><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3.jpeg"/><Relationship Id="rId5" Type="http://schemas.openxmlformats.org/officeDocument/2006/relationships/oleObject" Target="../embeddings/oleObject1.bin"/><Relationship Id="rId4" Type="http://schemas.openxmlformats.org/officeDocument/2006/relationships/image" Target="../media/image19.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9.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5.jpeg"/><Relationship Id="rId5" Type="http://schemas.openxmlformats.org/officeDocument/2006/relationships/image" Target="../media/image20.jpeg"/><Relationship Id="rId4" Type="http://schemas.openxmlformats.org/officeDocument/2006/relationships/image" Target="../media/image19.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1.jpeg"/><Relationship Id="rId5" Type="http://schemas.openxmlformats.org/officeDocument/2006/relationships/image" Target="../media/image21.jpeg"/><Relationship Id="rId4" Type="http://schemas.openxmlformats.org/officeDocument/2006/relationships/image" Target="../media/image19.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6.jpeg"/><Relationship Id="rId5" Type="http://schemas.openxmlformats.org/officeDocument/2006/relationships/image" Target="../media/image22.jpeg"/><Relationship Id="rId4" Type="http://schemas.openxmlformats.org/officeDocument/2006/relationships/image" Target="../media/image19.wmf"/></Relationships>
</file>

<file path=ppt/slides/_rels/slide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oleObject" Target="../embeddings/oleObject6.bin"/><Relationship Id="rId7"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3.jpeg"/><Relationship Id="rId5" Type="http://schemas.openxmlformats.org/officeDocument/2006/relationships/oleObject" Target="../embeddings/oleObject1.bin"/><Relationship Id="rId10" Type="http://schemas.openxmlformats.org/officeDocument/2006/relationships/image" Target="../media/image15.jpeg"/><Relationship Id="rId4" Type="http://schemas.openxmlformats.org/officeDocument/2006/relationships/image" Target="../media/image19.wmf"/><Relationship Id="rId9"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3.jpeg"/><Relationship Id="rId4" Type="http://schemas.openxmlformats.org/officeDocument/2006/relationships/image" Target="../media/image1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FDD6B-FDFD-8A1B-4CAB-D91341AF5B35}"/>
              </a:ext>
            </a:extLst>
          </p:cNvPr>
          <p:cNvSpPr>
            <a:spLocks noGrp="1"/>
          </p:cNvSpPr>
          <p:nvPr>
            <p:ph type="ctrTitle"/>
          </p:nvPr>
        </p:nvSpPr>
        <p:spPr>
          <a:xfrm>
            <a:off x="2382417" y="2332000"/>
            <a:ext cx="7427167" cy="1162315"/>
          </a:xfrm>
        </p:spPr>
        <p:txBody>
          <a:bodyPr>
            <a:normAutofit/>
          </a:bodyPr>
          <a:lstStyle/>
          <a:p>
            <a:r>
              <a:rPr lang="en-GB" sz="7000" dirty="0">
                <a:solidFill>
                  <a:schemeClr val="tx1"/>
                </a:solidFill>
                <a:latin typeface="Berlin Sans FB" panose="020E0602020502020306" pitchFamily="34" charset="0"/>
              </a:rPr>
              <a:t>English Literature</a:t>
            </a:r>
          </a:p>
        </p:txBody>
      </p:sp>
      <p:sp>
        <p:nvSpPr>
          <p:cNvPr id="4" name="Subtitle 3">
            <a:extLst>
              <a:ext uri="{FF2B5EF4-FFF2-40B4-BE49-F238E27FC236}">
                <a16:creationId xmlns:a16="http://schemas.microsoft.com/office/drawing/2014/main" id="{FFAD3163-37EA-B420-7FE9-9329EDF892E5}"/>
              </a:ext>
            </a:extLst>
          </p:cNvPr>
          <p:cNvSpPr>
            <a:spLocks noGrp="1"/>
          </p:cNvSpPr>
          <p:nvPr>
            <p:ph type="subTitle" idx="1"/>
          </p:nvPr>
        </p:nvSpPr>
        <p:spPr>
          <a:xfrm>
            <a:off x="1524000" y="3494315"/>
            <a:ext cx="9144000" cy="1655762"/>
          </a:xfrm>
        </p:spPr>
        <p:txBody>
          <a:bodyPr>
            <a:normAutofit/>
          </a:bodyPr>
          <a:lstStyle/>
          <a:p>
            <a:r>
              <a:rPr lang="en-GB" sz="3600" dirty="0">
                <a:solidFill>
                  <a:schemeClr val="tx1"/>
                </a:solidFill>
                <a:latin typeface="Berlin Sans FB" panose="020E0602020502020306" pitchFamily="34" charset="0"/>
              </a:rPr>
              <a:t>at Honiton Community College</a:t>
            </a:r>
          </a:p>
        </p:txBody>
      </p:sp>
      <p:pic>
        <p:nvPicPr>
          <p:cNvPr id="3" name="Picture 2" descr="Pin on Linocut | Stamp | Drypoint | Woodcut Prints">
            <a:extLst>
              <a:ext uri="{FF2B5EF4-FFF2-40B4-BE49-F238E27FC236}">
                <a16:creationId xmlns:a16="http://schemas.microsoft.com/office/drawing/2014/main" id="{9027EAC1-BE4C-7D3A-31D9-0F94D18E5E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612" y="2817632"/>
            <a:ext cx="2579672" cy="386950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7" descr="Barry Jenkins beautifully adapts James Baldwin in If Beale Street Could Talk  | Film News | Spokane | The Pacific Northwest Inlander | News, Politics,  Music, Calendar, Events in Spokane, Coeur d&amp;#39;Alene">
            <a:extLst>
              <a:ext uri="{FF2B5EF4-FFF2-40B4-BE49-F238E27FC236}">
                <a16:creationId xmlns:a16="http://schemas.microsoft.com/office/drawing/2014/main" id="{7CEE527C-4366-EC72-7DDE-FE20299CD1F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8612" y="0"/>
            <a:ext cx="3259855" cy="2817632"/>
          </a:xfrm>
          <a:prstGeom prst="ellipse">
            <a:avLst/>
          </a:prstGeom>
          <a:ln>
            <a:noFill/>
          </a:ln>
          <a:effectLst>
            <a:softEdge rad="112500"/>
          </a:effectLst>
        </p:spPr>
      </p:pic>
      <p:pic>
        <p:nvPicPr>
          <p:cNvPr id="12" name="Picture 11" descr="Hamlet National Tour | Royal Shakespeare Company">
            <a:extLst>
              <a:ext uri="{FF2B5EF4-FFF2-40B4-BE49-F238E27FC236}">
                <a16:creationId xmlns:a16="http://schemas.microsoft.com/office/drawing/2014/main" id="{A6934975-F2F9-5C5D-4D64-62EABD93FD6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35095" y="-66187"/>
            <a:ext cx="2893867" cy="2817632"/>
          </a:xfrm>
          <a:prstGeom prst="ellipse">
            <a:avLst/>
          </a:prstGeom>
          <a:ln>
            <a:noFill/>
          </a:ln>
          <a:effectLst>
            <a:softEdge rad="112500"/>
          </a:effectLst>
        </p:spPr>
      </p:pic>
      <p:pic>
        <p:nvPicPr>
          <p:cNvPr id="14" name="Picture 13" descr="The Bloody Chamber">
            <a:extLst>
              <a:ext uri="{FF2B5EF4-FFF2-40B4-BE49-F238E27FC236}">
                <a16:creationId xmlns:a16="http://schemas.microsoft.com/office/drawing/2014/main" id="{39E9D27C-B5E1-8C5E-E4AB-1519163A2B2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493717" y="1016221"/>
            <a:ext cx="2093666" cy="3240660"/>
          </a:xfrm>
          <a:prstGeom prst="rect">
            <a:avLst/>
          </a:prstGeom>
          <a:ln>
            <a:noFill/>
          </a:ln>
          <a:effectLst>
            <a:softEdge rad="112500"/>
          </a:effectLst>
        </p:spPr>
      </p:pic>
      <p:pic>
        <p:nvPicPr>
          <p:cNvPr id="15" name="Picture 2" descr="Christina Rossetti deserves to be No 1 | Poetry | The Guardian">
            <a:extLst>
              <a:ext uri="{FF2B5EF4-FFF2-40B4-BE49-F238E27FC236}">
                <a16:creationId xmlns:a16="http://schemas.microsoft.com/office/drawing/2014/main" id="{D4CE44F9-78BF-4456-8F54-D631FB04C7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8284" y="3905856"/>
            <a:ext cx="3110482" cy="311048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 name="Picture 6" descr="A Streetcar Named Desire Review, Starring Marlon Brando - Variety">
            <a:extLst>
              <a:ext uri="{FF2B5EF4-FFF2-40B4-BE49-F238E27FC236}">
                <a16:creationId xmlns:a16="http://schemas.microsoft.com/office/drawing/2014/main" id="{2F26572B-FC66-54FA-4342-828107A102D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20900" y="276735"/>
            <a:ext cx="3164645" cy="17785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10" descr="DRACULA TEXT - Free PNG - PicMix">
            <a:extLst>
              <a:ext uri="{FF2B5EF4-FFF2-40B4-BE49-F238E27FC236}">
                <a16:creationId xmlns:a16="http://schemas.microsoft.com/office/drawing/2014/main" id="{89AC78A8-C0C1-4A2B-9A94-07733621EEE4}"/>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5923944" y="4322331"/>
            <a:ext cx="4269659" cy="1701976"/>
          </a:xfrm>
          <a:prstGeom prst="rect">
            <a:avLst/>
          </a:prstGeom>
          <a:noFill/>
          <a:ln>
            <a:noFill/>
          </a:ln>
        </p:spPr>
      </p:pic>
      <p:pic>
        <p:nvPicPr>
          <p:cNvPr id="1030" name="Picture 6" descr="A Doll's House: Amazon.co.uk: Ibsen, Henrik: 9781503213807: Books">
            <a:extLst>
              <a:ext uri="{FF2B5EF4-FFF2-40B4-BE49-F238E27FC236}">
                <a16:creationId xmlns:a16="http://schemas.microsoft.com/office/drawing/2014/main" id="{FAABAD36-BA2F-4831-8A0F-A5C582F88DD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43630" y="4110361"/>
            <a:ext cx="1828842" cy="27423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163267"/>
      </p:ext>
    </p:extLst>
  </p:cSld>
  <p:clrMapOvr>
    <a:masterClrMapping/>
  </p:clrMapOvr>
  <mc:AlternateContent xmlns:mc="http://schemas.openxmlformats.org/markup-compatibility/2006" xmlns:p14="http://schemas.microsoft.com/office/powerpoint/2010/main">
    <mc:Choice Requires="p14">
      <p:transition spd="slow" p14:dur="2000" advTm="49709"/>
    </mc:Choice>
    <mc:Fallback xmlns="">
      <p:transition spd="slow" advTm="4970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BCE6C-BAD3-4B55-AEF5-F830B3C580FF}"/>
              </a:ext>
            </a:extLst>
          </p:cNvPr>
          <p:cNvSpPr>
            <a:spLocks noGrp="1"/>
          </p:cNvSpPr>
          <p:nvPr>
            <p:ph type="title"/>
          </p:nvPr>
        </p:nvSpPr>
        <p:spPr>
          <a:xfrm>
            <a:off x="838201" y="345810"/>
            <a:ext cx="5120561" cy="1325563"/>
          </a:xfrm>
          <a:solidFill>
            <a:schemeClr val="accent2"/>
          </a:solidFill>
          <a:ln>
            <a:solidFill>
              <a:schemeClr val="tx1"/>
            </a:solidFill>
          </a:ln>
        </p:spPr>
        <p:txBody>
          <a:bodyPr vert="horz" lIns="91440" tIns="45720" rIns="91440" bIns="45720" rtlCol="0" anchor="ctr">
            <a:normAutofit/>
          </a:bodyPr>
          <a:lstStyle/>
          <a:p>
            <a:pPr algn="ctr"/>
            <a:r>
              <a:rPr lang="en-GB" sz="4100" b="0" dirty="0">
                <a:solidFill>
                  <a:schemeClr val="bg1"/>
                </a:solidFill>
                <a:effectLst>
                  <a:outerShdw blurRad="38100" dist="38100" dir="2700000" algn="tl">
                    <a:srgbClr val="000000">
                      <a:alpha val="43137"/>
                    </a:srgbClr>
                  </a:outerShdw>
                </a:effectLst>
                <a:latin typeface="Berlin Sans FB" panose="020E0602020502020306" pitchFamily="34" charset="0"/>
              </a:rPr>
              <a:t>Why Study English Literature at A Level?</a:t>
            </a:r>
          </a:p>
        </p:txBody>
      </p:sp>
      <p:sp>
        <p:nvSpPr>
          <p:cNvPr id="3" name="Content Placeholder 2">
            <a:extLst>
              <a:ext uri="{FF2B5EF4-FFF2-40B4-BE49-F238E27FC236}">
                <a16:creationId xmlns:a16="http://schemas.microsoft.com/office/drawing/2014/main" id="{E35638ED-1B42-4387-A99D-B017C45831DB}"/>
              </a:ext>
            </a:extLst>
          </p:cNvPr>
          <p:cNvSpPr>
            <a:spLocks noGrp="1"/>
          </p:cNvSpPr>
          <p:nvPr>
            <p:ph idx="1"/>
          </p:nvPr>
        </p:nvSpPr>
        <p:spPr>
          <a:xfrm>
            <a:off x="838201" y="1825625"/>
            <a:ext cx="5092194" cy="4351338"/>
          </a:xfrm>
          <a:solidFill>
            <a:schemeClr val="accent5">
              <a:lumMod val="20000"/>
              <a:lumOff val="80000"/>
            </a:schemeClr>
          </a:solidFill>
          <a:ln>
            <a:solidFill>
              <a:schemeClr val="tx1"/>
            </a:solidFill>
          </a:ln>
        </p:spPr>
        <p:txBody>
          <a:bodyPr vert="horz" lIns="91440" tIns="45720" rIns="91440" bIns="45720" rtlCol="0">
            <a:noAutofit/>
          </a:bodyPr>
          <a:lstStyle/>
          <a:p>
            <a:pPr>
              <a:lnSpc>
                <a:spcPct val="90000"/>
              </a:lnSpc>
            </a:pPr>
            <a:r>
              <a:rPr lang="en-US" sz="2500" dirty="0">
                <a:solidFill>
                  <a:schemeClr val="tx1"/>
                </a:solidFill>
                <a:latin typeface="Cambria" panose="02040503050406030204" pitchFamily="18" charset="0"/>
                <a:ea typeface="Cambria" panose="02040503050406030204" pitchFamily="18" charset="0"/>
                <a:cs typeface="Calibri" panose="020F0502020204030204" pitchFamily="34" charset="0"/>
              </a:rPr>
              <a:t>For voracious readers, word lovers, poets, and theatre buffs English Literature is the perfect choice.</a:t>
            </a:r>
          </a:p>
          <a:p>
            <a:pPr>
              <a:lnSpc>
                <a:spcPct val="90000"/>
              </a:lnSpc>
            </a:pPr>
            <a:r>
              <a:rPr lang="en-US" sz="2500" dirty="0">
                <a:solidFill>
                  <a:schemeClr val="tx1"/>
                </a:solidFill>
                <a:latin typeface="Cambria" panose="02040503050406030204" pitchFamily="18" charset="0"/>
                <a:ea typeface="Cambria" panose="02040503050406030204" pitchFamily="18" charset="0"/>
                <a:cs typeface="Calibri" panose="020F0502020204030204" pitchFamily="34" charset="0"/>
              </a:rPr>
              <a:t>Studying Literature allows us to share the experiences of others and take on new perspectives. These are shaped by exploring and challenging ideas, beliefs, and values that may differ from your own. </a:t>
            </a:r>
          </a:p>
        </p:txBody>
      </p:sp>
      <p:graphicFrame>
        <p:nvGraphicFramePr>
          <p:cNvPr id="15" name="Object 14">
            <a:extLst>
              <a:ext uri="{FF2B5EF4-FFF2-40B4-BE49-F238E27FC236}">
                <a16:creationId xmlns:a16="http://schemas.microsoft.com/office/drawing/2014/main" id="{6D5B8416-1989-778F-849B-19F92BBB308C}"/>
              </a:ext>
            </a:extLst>
          </p:cNvPr>
          <p:cNvGraphicFramePr>
            <a:graphicFrameLocks noChangeAspect="1"/>
          </p:cNvGraphicFramePr>
          <p:nvPr>
            <p:extLst>
              <p:ext uri="{D42A27DB-BD31-4B8C-83A1-F6EECF244321}">
                <p14:modId xmlns:p14="http://schemas.microsoft.com/office/powerpoint/2010/main" val="4116273206"/>
              </p:ext>
            </p:extLst>
          </p:nvPr>
        </p:nvGraphicFramePr>
        <p:xfrm>
          <a:off x="9855564" y="345810"/>
          <a:ext cx="2129280" cy="850252"/>
        </p:xfrm>
        <a:graphic>
          <a:graphicData uri="http://schemas.openxmlformats.org/presentationml/2006/ole">
            <mc:AlternateContent xmlns:mc="http://schemas.openxmlformats.org/markup-compatibility/2006">
              <mc:Choice xmlns:v="urn:schemas-microsoft-com:vml" Requires="v">
                <p:oleObj spid="_x0000_s2053" name="Bitmap Image" r:id="rId4" imgW="1851840" imgH="739080" progId="PBrush">
                  <p:embed/>
                </p:oleObj>
              </mc:Choice>
              <mc:Fallback>
                <p:oleObj name="Bitmap Image" r:id="rId4" imgW="1851840" imgH="739080" progId="PBrush">
                  <p:embed/>
                  <p:pic>
                    <p:nvPicPr>
                      <p:cNvPr id="15" name="Object 14">
                        <a:extLst>
                          <a:ext uri="{FF2B5EF4-FFF2-40B4-BE49-F238E27FC236}">
                            <a16:creationId xmlns:a16="http://schemas.microsoft.com/office/drawing/2014/main" id="{6D5B8416-1989-778F-849B-19F92BBB308C}"/>
                          </a:ext>
                        </a:extLst>
                      </p:cNvPr>
                      <p:cNvPicPr/>
                      <p:nvPr/>
                    </p:nvPicPr>
                    <p:blipFill>
                      <a:blip r:embed="rId5"/>
                      <a:stretch>
                        <a:fillRect/>
                      </a:stretch>
                    </p:blipFill>
                    <p:spPr>
                      <a:xfrm>
                        <a:off x="9855564" y="345810"/>
                        <a:ext cx="2129280" cy="850252"/>
                      </a:xfrm>
                      <a:prstGeom prst="rect">
                        <a:avLst/>
                      </a:prstGeom>
                    </p:spPr>
                  </p:pic>
                </p:oleObj>
              </mc:Fallback>
            </mc:AlternateContent>
          </a:graphicData>
        </a:graphic>
      </p:graphicFrame>
      <p:pic>
        <p:nvPicPr>
          <p:cNvPr id="6" name="Picture 5" descr="Hamlet National Tour | Royal Shakespeare Company">
            <a:extLst>
              <a:ext uri="{FF2B5EF4-FFF2-40B4-BE49-F238E27FC236}">
                <a16:creationId xmlns:a16="http://schemas.microsoft.com/office/drawing/2014/main" id="{FC8159B4-ADF3-9ECB-F833-39752119311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33240" y="656528"/>
            <a:ext cx="3550991" cy="3457445"/>
          </a:xfrm>
          <a:prstGeom prst="ellipse">
            <a:avLst/>
          </a:prstGeom>
          <a:ln>
            <a:noFill/>
          </a:ln>
          <a:effectLst>
            <a:softEdge rad="112500"/>
          </a:effectLst>
        </p:spPr>
      </p:pic>
      <p:pic>
        <p:nvPicPr>
          <p:cNvPr id="7" name="Picture 6" descr="The Bloody Chamber">
            <a:extLst>
              <a:ext uri="{FF2B5EF4-FFF2-40B4-BE49-F238E27FC236}">
                <a16:creationId xmlns:a16="http://schemas.microsoft.com/office/drawing/2014/main" id="{4865CCDE-90BB-A93D-EB32-0B8E896B1C3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05614" y="1196062"/>
            <a:ext cx="1945209" cy="3010872"/>
          </a:xfrm>
          <a:prstGeom prst="rect">
            <a:avLst/>
          </a:prstGeom>
          <a:ln>
            <a:noFill/>
          </a:ln>
          <a:effectLst>
            <a:softEdge rad="112500"/>
          </a:effectLst>
        </p:spPr>
      </p:pic>
      <p:pic>
        <p:nvPicPr>
          <p:cNvPr id="8" name="Picture 7" descr="DRACULA TEXT - Free PNG - PicMix">
            <a:extLst>
              <a:ext uri="{FF2B5EF4-FFF2-40B4-BE49-F238E27FC236}">
                <a16:creationId xmlns:a16="http://schemas.microsoft.com/office/drawing/2014/main" id="{F1002BE9-0F74-46DF-B0FB-ED600CEA97D1}"/>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6261605" y="3693111"/>
            <a:ext cx="5092194" cy="2210539"/>
          </a:xfrm>
          <a:prstGeom prst="rect">
            <a:avLst/>
          </a:prstGeom>
          <a:noFill/>
          <a:ln>
            <a:noFill/>
          </a:ln>
        </p:spPr>
      </p:pic>
    </p:spTree>
    <p:extLst>
      <p:ext uri="{BB962C8B-B14F-4D97-AF65-F5344CB8AC3E}">
        <p14:creationId xmlns:p14="http://schemas.microsoft.com/office/powerpoint/2010/main" val="14989692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BCE6C-BAD3-4B55-AEF5-F830B3C580FF}"/>
              </a:ext>
            </a:extLst>
          </p:cNvPr>
          <p:cNvSpPr>
            <a:spLocks noGrp="1"/>
          </p:cNvSpPr>
          <p:nvPr>
            <p:ph type="title"/>
          </p:nvPr>
        </p:nvSpPr>
        <p:spPr>
          <a:xfrm>
            <a:off x="838201" y="345810"/>
            <a:ext cx="5120561" cy="1325563"/>
          </a:xfrm>
          <a:solidFill>
            <a:schemeClr val="accent2"/>
          </a:solidFill>
          <a:ln>
            <a:solidFill>
              <a:schemeClr val="tx1"/>
            </a:solidFill>
          </a:ln>
        </p:spPr>
        <p:txBody>
          <a:bodyPr vert="horz" lIns="91440" tIns="45720" rIns="91440" bIns="45720" rtlCol="0" anchor="ctr">
            <a:normAutofit/>
          </a:bodyPr>
          <a:lstStyle/>
          <a:p>
            <a:pPr algn="ctr"/>
            <a:r>
              <a:rPr lang="en-GB" sz="4100" b="0" dirty="0">
                <a:solidFill>
                  <a:schemeClr val="bg1"/>
                </a:solidFill>
                <a:effectLst>
                  <a:outerShdw blurRad="38100" dist="38100" dir="2700000" algn="tl">
                    <a:srgbClr val="000000">
                      <a:alpha val="43137"/>
                    </a:srgbClr>
                  </a:outerShdw>
                </a:effectLst>
                <a:latin typeface="Berlin Sans FB" panose="020E0602020502020306" pitchFamily="34" charset="0"/>
              </a:rPr>
              <a:t>Why Study English Literature at A Level?</a:t>
            </a:r>
          </a:p>
        </p:txBody>
      </p:sp>
      <p:sp>
        <p:nvSpPr>
          <p:cNvPr id="3" name="Content Placeholder 2">
            <a:extLst>
              <a:ext uri="{FF2B5EF4-FFF2-40B4-BE49-F238E27FC236}">
                <a16:creationId xmlns:a16="http://schemas.microsoft.com/office/drawing/2014/main" id="{E35638ED-1B42-4387-A99D-B017C45831DB}"/>
              </a:ext>
            </a:extLst>
          </p:cNvPr>
          <p:cNvSpPr>
            <a:spLocks noGrp="1"/>
          </p:cNvSpPr>
          <p:nvPr>
            <p:ph idx="1"/>
          </p:nvPr>
        </p:nvSpPr>
        <p:spPr>
          <a:xfrm>
            <a:off x="838200" y="1825625"/>
            <a:ext cx="5120561" cy="4528522"/>
          </a:xfrm>
          <a:solidFill>
            <a:schemeClr val="accent5">
              <a:lumMod val="20000"/>
              <a:lumOff val="80000"/>
            </a:schemeClr>
          </a:solidFill>
          <a:ln>
            <a:solidFill>
              <a:schemeClr val="tx1"/>
            </a:solidFill>
          </a:ln>
        </p:spPr>
        <p:txBody>
          <a:bodyPr vert="horz" lIns="91440" tIns="45720" rIns="91440" bIns="45720" rtlCol="0">
            <a:noAutofit/>
          </a:bodyPr>
          <a:lstStyle/>
          <a:p>
            <a:r>
              <a:rPr lang="en-GB" sz="2000" dirty="0">
                <a:solidFill>
                  <a:schemeClr val="tx1"/>
                </a:solidFill>
                <a:latin typeface="Cambria" panose="02040503050406030204" pitchFamily="18" charset="0"/>
                <a:ea typeface="Cambria" panose="02040503050406030204" pitchFamily="18" charset="0"/>
                <a:cs typeface="Calibri" panose="020F0502020204030204" pitchFamily="34" charset="0"/>
              </a:rPr>
              <a:t>Literature can also be a great comfort, promoting acceptance of feelings, but additionally teaching us shades of right and wrong. It can make us feel a little less alone, when we need the familiarity of a friend in the absence of others.</a:t>
            </a:r>
          </a:p>
          <a:p>
            <a:r>
              <a:rPr lang="en-US" sz="2000" dirty="0">
                <a:solidFill>
                  <a:schemeClr val="tx1"/>
                </a:solidFill>
                <a:latin typeface="Cambria" panose="02040503050406030204" pitchFamily="18" charset="0"/>
                <a:ea typeface="Cambria" panose="02040503050406030204" pitchFamily="18" charset="0"/>
                <a:cs typeface="Calibri" panose="020F0502020204030204" pitchFamily="34" charset="0"/>
              </a:rPr>
              <a:t>Importantly, you will learn the necessary literary skills to express yourself in original and creative ways through dialogue, debate, argument, prose, and poetry. Literature can undeniably </a:t>
            </a:r>
            <a:r>
              <a:rPr lang="en-GB" sz="2000" dirty="0">
                <a:solidFill>
                  <a:schemeClr val="tx1"/>
                </a:solidFill>
                <a:latin typeface="Cambria" panose="02040503050406030204" pitchFamily="18" charset="0"/>
                <a:ea typeface="Cambria" panose="02040503050406030204" pitchFamily="18" charset="0"/>
                <a:cs typeface="Times New Roman" panose="02020603050405020304" pitchFamily="18" charset="0"/>
              </a:rPr>
              <a:t>encourage us to find that voice deep within that refuses to be silenced but is also desperate for a safe outlet, and English provides that for us all.</a:t>
            </a:r>
          </a:p>
        </p:txBody>
      </p:sp>
      <p:graphicFrame>
        <p:nvGraphicFramePr>
          <p:cNvPr id="15" name="Object 14">
            <a:extLst>
              <a:ext uri="{FF2B5EF4-FFF2-40B4-BE49-F238E27FC236}">
                <a16:creationId xmlns:a16="http://schemas.microsoft.com/office/drawing/2014/main" id="{6D5B8416-1989-778F-849B-19F92BBB308C}"/>
              </a:ext>
            </a:extLst>
          </p:cNvPr>
          <p:cNvGraphicFramePr>
            <a:graphicFrameLocks noChangeAspect="1"/>
          </p:cNvGraphicFramePr>
          <p:nvPr/>
        </p:nvGraphicFramePr>
        <p:xfrm>
          <a:off x="9855564" y="345810"/>
          <a:ext cx="2129280" cy="850252"/>
        </p:xfrm>
        <a:graphic>
          <a:graphicData uri="http://schemas.openxmlformats.org/presentationml/2006/ole">
            <mc:AlternateContent xmlns:mc="http://schemas.openxmlformats.org/markup-compatibility/2006">
              <mc:Choice xmlns:v="urn:schemas-microsoft-com:vml" Requires="v">
                <p:oleObj spid="_x0000_s3080" name="Bitmap Image" r:id="rId3" imgW="1851840" imgH="739080" progId="PBrush">
                  <p:embed/>
                </p:oleObj>
              </mc:Choice>
              <mc:Fallback>
                <p:oleObj name="Bitmap Image" r:id="rId3" imgW="1851840" imgH="739080" progId="PBrush">
                  <p:embed/>
                  <p:pic>
                    <p:nvPicPr>
                      <p:cNvPr id="15" name="Object 14">
                        <a:extLst>
                          <a:ext uri="{FF2B5EF4-FFF2-40B4-BE49-F238E27FC236}">
                            <a16:creationId xmlns:a16="http://schemas.microsoft.com/office/drawing/2014/main" id="{6D5B8416-1989-778F-849B-19F92BBB308C}"/>
                          </a:ext>
                        </a:extLst>
                      </p:cNvPr>
                      <p:cNvPicPr/>
                      <p:nvPr/>
                    </p:nvPicPr>
                    <p:blipFill>
                      <a:blip r:embed="rId4"/>
                      <a:stretch>
                        <a:fillRect/>
                      </a:stretch>
                    </p:blipFill>
                    <p:spPr>
                      <a:xfrm>
                        <a:off x="9855564" y="345810"/>
                        <a:ext cx="2129280" cy="850252"/>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0304A0D3-8C1D-4DF8-A9AE-DEA72A5D13B7}"/>
              </a:ext>
            </a:extLst>
          </p:cNvPr>
          <p:cNvGraphicFramePr>
            <a:graphicFrameLocks noChangeAspect="1"/>
          </p:cNvGraphicFramePr>
          <p:nvPr>
            <p:extLst>
              <p:ext uri="{D42A27DB-BD31-4B8C-83A1-F6EECF244321}">
                <p14:modId xmlns:p14="http://schemas.microsoft.com/office/powerpoint/2010/main" val="2278054803"/>
              </p:ext>
            </p:extLst>
          </p:nvPr>
        </p:nvGraphicFramePr>
        <p:xfrm>
          <a:off x="9855564" y="345810"/>
          <a:ext cx="2129280" cy="850252"/>
        </p:xfrm>
        <a:graphic>
          <a:graphicData uri="http://schemas.openxmlformats.org/presentationml/2006/ole">
            <mc:AlternateContent xmlns:mc="http://schemas.openxmlformats.org/markup-compatibility/2006">
              <mc:Choice xmlns:v="urn:schemas-microsoft-com:vml" Requires="v">
                <p:oleObj spid="_x0000_s3081" name="Bitmap Image" r:id="rId5" imgW="1851840" imgH="739080" progId="PBrush">
                  <p:embed/>
                </p:oleObj>
              </mc:Choice>
              <mc:Fallback>
                <p:oleObj name="Bitmap Image" r:id="rId5" imgW="1851840" imgH="739080" progId="PBrush">
                  <p:embed/>
                  <p:pic>
                    <p:nvPicPr>
                      <p:cNvPr id="15" name="Object 14">
                        <a:extLst>
                          <a:ext uri="{FF2B5EF4-FFF2-40B4-BE49-F238E27FC236}">
                            <a16:creationId xmlns:a16="http://schemas.microsoft.com/office/drawing/2014/main" id="{6D5B8416-1989-778F-849B-19F92BBB308C}"/>
                          </a:ext>
                        </a:extLst>
                      </p:cNvPr>
                      <p:cNvPicPr/>
                      <p:nvPr/>
                    </p:nvPicPr>
                    <p:blipFill>
                      <a:blip r:embed="rId4"/>
                      <a:stretch>
                        <a:fillRect/>
                      </a:stretch>
                    </p:blipFill>
                    <p:spPr>
                      <a:xfrm>
                        <a:off x="9855564" y="345810"/>
                        <a:ext cx="2129280" cy="850252"/>
                      </a:xfrm>
                      <a:prstGeom prst="rect">
                        <a:avLst/>
                      </a:prstGeom>
                    </p:spPr>
                  </p:pic>
                </p:oleObj>
              </mc:Fallback>
            </mc:AlternateContent>
          </a:graphicData>
        </a:graphic>
      </p:graphicFrame>
      <p:pic>
        <p:nvPicPr>
          <p:cNvPr id="11" name="Picture 10" descr="Hamlet National Tour | Royal Shakespeare Company">
            <a:extLst>
              <a:ext uri="{FF2B5EF4-FFF2-40B4-BE49-F238E27FC236}">
                <a16:creationId xmlns:a16="http://schemas.microsoft.com/office/drawing/2014/main" id="{E44D7F53-8D73-46E8-8F61-9B007573884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33240" y="656528"/>
            <a:ext cx="3550991" cy="3457445"/>
          </a:xfrm>
          <a:prstGeom prst="ellipse">
            <a:avLst/>
          </a:prstGeom>
          <a:ln>
            <a:noFill/>
          </a:ln>
          <a:effectLst>
            <a:softEdge rad="112500"/>
          </a:effectLst>
        </p:spPr>
      </p:pic>
      <p:pic>
        <p:nvPicPr>
          <p:cNvPr id="12" name="Picture 11" descr="The Bloody Chamber">
            <a:extLst>
              <a:ext uri="{FF2B5EF4-FFF2-40B4-BE49-F238E27FC236}">
                <a16:creationId xmlns:a16="http://schemas.microsoft.com/office/drawing/2014/main" id="{F98DEDDB-1D2B-49C9-8808-1EC3F0161FAA}"/>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705614" y="1196062"/>
            <a:ext cx="1945209" cy="3010872"/>
          </a:xfrm>
          <a:prstGeom prst="rect">
            <a:avLst/>
          </a:prstGeom>
          <a:ln>
            <a:noFill/>
          </a:ln>
          <a:effectLst>
            <a:softEdge rad="112500"/>
          </a:effectLst>
        </p:spPr>
      </p:pic>
      <p:pic>
        <p:nvPicPr>
          <p:cNvPr id="13" name="Picture 12" descr="DRACULA TEXT - Free PNG - PicMix">
            <a:extLst>
              <a:ext uri="{FF2B5EF4-FFF2-40B4-BE49-F238E27FC236}">
                <a16:creationId xmlns:a16="http://schemas.microsoft.com/office/drawing/2014/main" id="{751358D9-4AB9-445E-BD65-3DA566EFBE66}"/>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6261605" y="3693111"/>
            <a:ext cx="5092194" cy="2210539"/>
          </a:xfrm>
          <a:prstGeom prst="rect">
            <a:avLst/>
          </a:prstGeom>
          <a:noFill/>
          <a:ln>
            <a:noFill/>
          </a:ln>
        </p:spPr>
      </p:pic>
    </p:spTree>
    <p:extLst>
      <p:ext uri="{BB962C8B-B14F-4D97-AF65-F5344CB8AC3E}">
        <p14:creationId xmlns:p14="http://schemas.microsoft.com/office/powerpoint/2010/main" val="377133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BCE6C-BAD3-4B55-AEF5-F830B3C580FF}"/>
              </a:ext>
            </a:extLst>
          </p:cNvPr>
          <p:cNvSpPr>
            <a:spLocks noGrp="1"/>
          </p:cNvSpPr>
          <p:nvPr>
            <p:ph type="title"/>
          </p:nvPr>
        </p:nvSpPr>
        <p:spPr>
          <a:xfrm>
            <a:off x="838201" y="345810"/>
            <a:ext cx="5120561" cy="1325563"/>
          </a:xfrm>
          <a:solidFill>
            <a:schemeClr val="accent2"/>
          </a:solidFill>
          <a:ln>
            <a:solidFill>
              <a:schemeClr val="tx1"/>
            </a:solidFill>
          </a:ln>
        </p:spPr>
        <p:txBody>
          <a:bodyPr vert="horz" lIns="91440" tIns="45720" rIns="91440" bIns="45720" rtlCol="0" anchor="ctr">
            <a:noAutofit/>
          </a:bodyPr>
          <a:lstStyle/>
          <a:p>
            <a:pPr algn="ctr"/>
            <a:r>
              <a:rPr lang="en-GB" b="0" dirty="0">
                <a:solidFill>
                  <a:schemeClr val="bg1"/>
                </a:solidFill>
                <a:effectLst>
                  <a:outerShdw blurRad="38100" dist="38100" dir="2700000" algn="tl">
                    <a:srgbClr val="000000">
                      <a:alpha val="43137"/>
                    </a:srgbClr>
                  </a:outerShdw>
                </a:effectLst>
                <a:latin typeface="Berlin Sans FB" panose="020E0602020502020306" pitchFamily="34" charset="0"/>
              </a:rPr>
              <a:t>General Information</a:t>
            </a:r>
          </a:p>
        </p:txBody>
      </p:sp>
      <p:sp>
        <p:nvSpPr>
          <p:cNvPr id="3" name="Content Placeholder 2">
            <a:extLst>
              <a:ext uri="{FF2B5EF4-FFF2-40B4-BE49-F238E27FC236}">
                <a16:creationId xmlns:a16="http://schemas.microsoft.com/office/drawing/2014/main" id="{E35638ED-1B42-4387-A99D-B017C45831DB}"/>
              </a:ext>
            </a:extLst>
          </p:cNvPr>
          <p:cNvSpPr>
            <a:spLocks noGrp="1"/>
          </p:cNvSpPr>
          <p:nvPr>
            <p:ph idx="1"/>
          </p:nvPr>
        </p:nvSpPr>
        <p:spPr>
          <a:xfrm>
            <a:off x="838200" y="1825625"/>
            <a:ext cx="5120561" cy="4528522"/>
          </a:xfrm>
          <a:solidFill>
            <a:schemeClr val="accent5">
              <a:lumMod val="20000"/>
              <a:lumOff val="80000"/>
            </a:schemeClr>
          </a:solidFill>
          <a:ln>
            <a:solidFill>
              <a:schemeClr val="tx1"/>
            </a:solidFill>
          </a:ln>
        </p:spPr>
        <p:txBody>
          <a:bodyPr vert="horz" lIns="91440" tIns="45720" rIns="91440" bIns="45720" rtlCol="0">
            <a:noAutofit/>
          </a:bodyPr>
          <a:lstStyle/>
          <a:p>
            <a:pPr marL="0" indent="0">
              <a:buNone/>
            </a:pPr>
            <a:r>
              <a:rPr lang="en-US" sz="2400" b="1" u="sng" dirty="0">
                <a:solidFill>
                  <a:schemeClr val="tx1"/>
                </a:solidFill>
                <a:latin typeface="Cambria" panose="02040503050406030204" pitchFamily="18" charset="0"/>
                <a:ea typeface="Cambria" panose="02040503050406030204" pitchFamily="18" charset="0"/>
              </a:rPr>
              <a:t>Entry Requirements:</a:t>
            </a:r>
            <a:endParaRPr lang="en-GB" sz="2400" dirty="0">
              <a:solidFill>
                <a:schemeClr val="tx1"/>
              </a:solidFill>
              <a:latin typeface="Cambria" panose="02040503050406030204" pitchFamily="18" charset="0"/>
              <a:ea typeface="Cambria" panose="02040503050406030204" pitchFamily="18" charset="0"/>
            </a:endParaRPr>
          </a:p>
          <a:p>
            <a:r>
              <a:rPr lang="en-US" sz="2000" dirty="0">
                <a:solidFill>
                  <a:schemeClr val="tx1"/>
                </a:solidFill>
                <a:latin typeface="Cambria" panose="02040503050406030204" pitchFamily="18" charset="0"/>
                <a:ea typeface="Cambria" panose="02040503050406030204" pitchFamily="18" charset="0"/>
              </a:rPr>
              <a:t>Students need to have achieved a GCSE Grade 5 or above in </a:t>
            </a:r>
            <a:r>
              <a:rPr lang="en-US" sz="2000" i="1" dirty="0">
                <a:solidFill>
                  <a:schemeClr val="tx1"/>
                </a:solidFill>
                <a:latin typeface="Cambria" panose="02040503050406030204" pitchFamily="18" charset="0"/>
                <a:ea typeface="Cambria" panose="02040503050406030204" pitchFamily="18" charset="0"/>
              </a:rPr>
              <a:t>both</a:t>
            </a:r>
            <a:r>
              <a:rPr lang="en-US" sz="2000" dirty="0">
                <a:solidFill>
                  <a:schemeClr val="tx1"/>
                </a:solidFill>
                <a:latin typeface="Cambria" panose="02040503050406030204" pitchFamily="18" charset="0"/>
                <a:ea typeface="Cambria" panose="02040503050406030204" pitchFamily="18" charset="0"/>
              </a:rPr>
              <a:t> English Literature and English Language.</a:t>
            </a:r>
          </a:p>
          <a:p>
            <a:r>
              <a:rPr lang="en-US" sz="2000" dirty="0">
                <a:solidFill>
                  <a:schemeClr val="tx1"/>
                </a:solidFill>
                <a:latin typeface="Cambria" panose="02040503050406030204" pitchFamily="18" charset="0"/>
                <a:ea typeface="Cambria" panose="02040503050406030204" pitchFamily="18" charset="0"/>
                <a:cs typeface="Calibri" panose="020F0502020204030204" pitchFamily="34" charset="0"/>
              </a:rPr>
              <a:t>Exam Board: OCR</a:t>
            </a:r>
          </a:p>
          <a:p>
            <a:endParaRPr lang="en-US" sz="900" dirty="0">
              <a:solidFill>
                <a:schemeClr val="tx1"/>
              </a:solidFill>
              <a:latin typeface="Cambria" panose="02040503050406030204" pitchFamily="18" charset="0"/>
              <a:ea typeface="Cambria" panose="02040503050406030204" pitchFamily="18" charset="0"/>
              <a:cs typeface="Calibri" panose="020F0502020204030204" pitchFamily="34" charset="0"/>
            </a:endParaRPr>
          </a:p>
          <a:p>
            <a:r>
              <a:rPr lang="en-US" sz="1800" i="1" dirty="0">
                <a:solidFill>
                  <a:schemeClr val="tx1"/>
                </a:solidFill>
                <a:latin typeface="Cambria" panose="02040503050406030204" pitchFamily="18" charset="0"/>
                <a:ea typeface="Cambria" panose="02040503050406030204" pitchFamily="18" charset="0"/>
                <a:cs typeface="Calibri" panose="020F0502020204030204" pitchFamily="34" charset="0"/>
              </a:rPr>
              <a:t>We proudly teach diverse texts at </a:t>
            </a:r>
            <a:r>
              <a:rPr lang="en-US" sz="1800" i="1" dirty="0" err="1">
                <a:solidFill>
                  <a:schemeClr val="tx1"/>
                </a:solidFill>
                <a:latin typeface="Cambria" panose="02040503050406030204" pitchFamily="18" charset="0"/>
                <a:ea typeface="Cambria" panose="02040503050406030204" pitchFamily="18" charset="0"/>
                <a:cs typeface="Calibri" panose="020F0502020204030204" pitchFamily="34" charset="0"/>
              </a:rPr>
              <a:t>Honiton</a:t>
            </a:r>
            <a:r>
              <a:rPr lang="en-US" sz="1800" i="1" dirty="0">
                <a:solidFill>
                  <a:schemeClr val="tx1"/>
                </a:solidFill>
                <a:latin typeface="Cambria" panose="02040503050406030204" pitchFamily="18" charset="0"/>
                <a:ea typeface="Cambria" panose="02040503050406030204" pitchFamily="18" charset="0"/>
                <a:cs typeface="Calibri" panose="020F0502020204030204" pitchFamily="34" charset="0"/>
              </a:rPr>
              <a:t> Community College and feel privileged to offer students access to a range of literature that will not only help develop their skills, knowledge, and understanding of the subject, but also provide an opportunity to engage with work that is more relevant to their own lives and those around them.</a:t>
            </a:r>
          </a:p>
          <a:p>
            <a:endParaRPr lang="en-GB" sz="1800" dirty="0">
              <a:solidFill>
                <a:schemeClr val="tx1"/>
              </a:solidFill>
              <a:latin typeface="Cambria" panose="02040503050406030204" pitchFamily="18" charset="0"/>
              <a:ea typeface="Cambria" panose="02040503050406030204" pitchFamily="18" charset="0"/>
              <a:cs typeface="Calibri" panose="020F0502020204030204" pitchFamily="34" charset="0"/>
            </a:endParaRPr>
          </a:p>
        </p:txBody>
      </p:sp>
      <p:graphicFrame>
        <p:nvGraphicFramePr>
          <p:cNvPr id="10" name="Object 9">
            <a:extLst>
              <a:ext uri="{FF2B5EF4-FFF2-40B4-BE49-F238E27FC236}">
                <a16:creationId xmlns:a16="http://schemas.microsoft.com/office/drawing/2014/main" id="{4E4F0953-3676-4012-B039-D40AEDE711E3}"/>
              </a:ext>
            </a:extLst>
          </p:cNvPr>
          <p:cNvGraphicFramePr>
            <a:graphicFrameLocks noChangeAspect="1"/>
          </p:cNvGraphicFramePr>
          <p:nvPr>
            <p:extLst>
              <p:ext uri="{D42A27DB-BD31-4B8C-83A1-F6EECF244321}">
                <p14:modId xmlns:p14="http://schemas.microsoft.com/office/powerpoint/2010/main" val="2278054803"/>
              </p:ext>
            </p:extLst>
          </p:nvPr>
        </p:nvGraphicFramePr>
        <p:xfrm>
          <a:off x="9855564" y="345810"/>
          <a:ext cx="2129280" cy="850252"/>
        </p:xfrm>
        <a:graphic>
          <a:graphicData uri="http://schemas.openxmlformats.org/presentationml/2006/ole">
            <mc:AlternateContent xmlns:mc="http://schemas.openxmlformats.org/markup-compatibility/2006">
              <mc:Choice xmlns:v="urn:schemas-microsoft-com:vml" Requires="v">
                <p:oleObj spid="_x0000_s4101" name="Bitmap Image" r:id="rId3" imgW="1851840" imgH="739080" progId="PBrush">
                  <p:embed/>
                </p:oleObj>
              </mc:Choice>
              <mc:Fallback>
                <p:oleObj name="Bitmap Image" r:id="rId3" imgW="1851840" imgH="739080" progId="PBrush">
                  <p:embed/>
                  <p:pic>
                    <p:nvPicPr>
                      <p:cNvPr id="15" name="Object 14">
                        <a:extLst>
                          <a:ext uri="{FF2B5EF4-FFF2-40B4-BE49-F238E27FC236}">
                            <a16:creationId xmlns:a16="http://schemas.microsoft.com/office/drawing/2014/main" id="{6D5B8416-1989-778F-849B-19F92BBB308C}"/>
                          </a:ext>
                        </a:extLst>
                      </p:cNvPr>
                      <p:cNvPicPr/>
                      <p:nvPr/>
                    </p:nvPicPr>
                    <p:blipFill>
                      <a:blip r:embed="rId4"/>
                      <a:stretch>
                        <a:fillRect/>
                      </a:stretch>
                    </p:blipFill>
                    <p:spPr>
                      <a:xfrm>
                        <a:off x="9855564" y="345810"/>
                        <a:ext cx="2129280" cy="850252"/>
                      </a:xfrm>
                      <a:prstGeom prst="rect">
                        <a:avLst/>
                      </a:prstGeom>
                    </p:spPr>
                  </p:pic>
                </p:oleObj>
              </mc:Fallback>
            </mc:AlternateContent>
          </a:graphicData>
        </a:graphic>
      </p:graphicFrame>
      <p:pic>
        <p:nvPicPr>
          <p:cNvPr id="11" name="Picture 10" descr="Hamlet National Tour | Royal Shakespeare Company">
            <a:extLst>
              <a:ext uri="{FF2B5EF4-FFF2-40B4-BE49-F238E27FC236}">
                <a16:creationId xmlns:a16="http://schemas.microsoft.com/office/drawing/2014/main" id="{352062D7-7348-4C4B-896E-2C47E5161FA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33240" y="656528"/>
            <a:ext cx="3550991" cy="3457445"/>
          </a:xfrm>
          <a:prstGeom prst="ellipse">
            <a:avLst/>
          </a:prstGeom>
          <a:ln>
            <a:noFill/>
          </a:ln>
          <a:effectLst>
            <a:softEdge rad="112500"/>
          </a:effectLst>
        </p:spPr>
      </p:pic>
      <p:pic>
        <p:nvPicPr>
          <p:cNvPr id="12" name="Picture 11" descr="The Bloody Chamber">
            <a:extLst>
              <a:ext uri="{FF2B5EF4-FFF2-40B4-BE49-F238E27FC236}">
                <a16:creationId xmlns:a16="http://schemas.microsoft.com/office/drawing/2014/main" id="{55E7E9F9-18A2-4F4B-A60F-384E1EA12EA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705614" y="1196062"/>
            <a:ext cx="1945209" cy="3010872"/>
          </a:xfrm>
          <a:prstGeom prst="rect">
            <a:avLst/>
          </a:prstGeom>
          <a:ln>
            <a:noFill/>
          </a:ln>
          <a:effectLst>
            <a:softEdge rad="112500"/>
          </a:effectLst>
        </p:spPr>
      </p:pic>
      <p:pic>
        <p:nvPicPr>
          <p:cNvPr id="13" name="Picture 12" descr="DRACULA TEXT - Free PNG - PicMix">
            <a:extLst>
              <a:ext uri="{FF2B5EF4-FFF2-40B4-BE49-F238E27FC236}">
                <a16:creationId xmlns:a16="http://schemas.microsoft.com/office/drawing/2014/main" id="{E1262022-4E8F-41B2-A260-92892FA51E51}"/>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261605" y="3693111"/>
            <a:ext cx="5092194" cy="2210539"/>
          </a:xfrm>
          <a:prstGeom prst="rect">
            <a:avLst/>
          </a:prstGeom>
          <a:noFill/>
          <a:ln>
            <a:noFill/>
          </a:ln>
        </p:spPr>
      </p:pic>
    </p:spTree>
    <p:extLst>
      <p:ext uri="{BB962C8B-B14F-4D97-AF65-F5344CB8AC3E}">
        <p14:creationId xmlns:p14="http://schemas.microsoft.com/office/powerpoint/2010/main" val="4291928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5638ED-1B42-4387-A99D-B017C45831DB}"/>
              </a:ext>
            </a:extLst>
          </p:cNvPr>
          <p:cNvSpPr>
            <a:spLocks noGrp="1"/>
          </p:cNvSpPr>
          <p:nvPr>
            <p:ph idx="1"/>
          </p:nvPr>
        </p:nvSpPr>
        <p:spPr>
          <a:xfrm>
            <a:off x="838201" y="2096211"/>
            <a:ext cx="5120561" cy="4528522"/>
          </a:xfrm>
          <a:solidFill>
            <a:schemeClr val="accent5">
              <a:lumMod val="20000"/>
              <a:lumOff val="80000"/>
            </a:schemeClr>
          </a:solidFill>
          <a:ln>
            <a:solidFill>
              <a:schemeClr val="tx1"/>
            </a:solidFill>
          </a:ln>
        </p:spPr>
        <p:txBody>
          <a:bodyPr vert="horz" lIns="91440" tIns="45720" rIns="91440" bIns="45720" rtlCol="0">
            <a:noAutofit/>
          </a:bodyPr>
          <a:lstStyle/>
          <a:p>
            <a:pPr marL="0" indent="0" algn="ctr">
              <a:lnSpc>
                <a:spcPct val="120000"/>
              </a:lnSpc>
              <a:spcAft>
                <a:spcPts val="800"/>
              </a:spcAft>
              <a:buNone/>
            </a:pPr>
            <a:r>
              <a:rPr lang="en-US" sz="2400" b="1" u="sng"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Component 1: </a:t>
            </a:r>
            <a:r>
              <a:rPr lang="en-US" sz="2400" b="1" i="1" u="sng"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Drama and Poetry Pre-1900</a:t>
            </a:r>
            <a:endParaRPr lang="en-GB" sz="9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p>
            <a:pPr marL="0" indent="0" algn="ctr">
              <a:lnSpc>
                <a:spcPct val="120000"/>
              </a:lnSpc>
              <a:spcAft>
                <a:spcPts val="800"/>
              </a:spcAft>
              <a:buNone/>
            </a:pPr>
            <a:r>
              <a:rPr lang="en-US" sz="25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Section A: </a:t>
            </a:r>
            <a:r>
              <a:rPr lang="en-US" sz="2500" b="1"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Hamlet</a:t>
            </a:r>
            <a:endParaRPr lang="en-GB" sz="25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p>
            <a:pPr marL="0" indent="0" algn="ctr">
              <a:lnSpc>
                <a:spcPct val="120000"/>
              </a:lnSpc>
              <a:spcAft>
                <a:spcPts val="800"/>
              </a:spcAft>
              <a:buNone/>
            </a:pPr>
            <a:r>
              <a:rPr lang="en-US" sz="25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Section B: Rossetti poetry and </a:t>
            </a:r>
            <a:r>
              <a:rPr lang="en-US" sz="2500" b="1"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A Doll’s House</a:t>
            </a:r>
            <a:r>
              <a:rPr lang="en-US" sz="25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by Henrik Ibsen</a:t>
            </a:r>
          </a:p>
          <a:p>
            <a:pPr marL="0" indent="0" algn="ctr">
              <a:lnSpc>
                <a:spcPct val="120000"/>
              </a:lnSpc>
              <a:spcAft>
                <a:spcPts val="800"/>
              </a:spcAft>
              <a:buNone/>
            </a:pPr>
            <a:endParaRPr lang="en-GB" sz="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p>
            <a:pPr marL="0" indent="0" algn="ctr">
              <a:lnSpc>
                <a:spcPct val="120000"/>
              </a:lnSpc>
              <a:spcAft>
                <a:spcPts val="800"/>
              </a:spcAft>
              <a:buNone/>
            </a:pPr>
            <a:r>
              <a:rPr lang="en-US" sz="24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 Closed Text / Written Paper / 60 marks / 2 hours 30 minutes / 40%</a:t>
            </a:r>
            <a:endParaRPr lang="en-GB"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p>
            <a:pPr marL="0" indent="0">
              <a:buNone/>
            </a:pPr>
            <a:endParaRPr lang="en-GB" sz="2000" dirty="0">
              <a:solidFill>
                <a:schemeClr val="tx1"/>
              </a:solidFill>
              <a:latin typeface="Cambria" panose="02040503050406030204" pitchFamily="18" charset="0"/>
              <a:ea typeface="Cambria" panose="02040503050406030204" pitchFamily="18" charset="0"/>
              <a:cs typeface="Calibri" panose="020F0502020204030204" pitchFamily="34" charset="0"/>
            </a:endParaRPr>
          </a:p>
        </p:txBody>
      </p:sp>
      <p:graphicFrame>
        <p:nvGraphicFramePr>
          <p:cNvPr id="15" name="Object 14">
            <a:extLst>
              <a:ext uri="{FF2B5EF4-FFF2-40B4-BE49-F238E27FC236}">
                <a16:creationId xmlns:a16="http://schemas.microsoft.com/office/drawing/2014/main" id="{6D5B8416-1989-778F-849B-19F92BBB308C}"/>
              </a:ext>
            </a:extLst>
          </p:cNvPr>
          <p:cNvGraphicFramePr>
            <a:graphicFrameLocks noChangeAspect="1"/>
          </p:cNvGraphicFramePr>
          <p:nvPr/>
        </p:nvGraphicFramePr>
        <p:xfrm>
          <a:off x="9855564" y="345810"/>
          <a:ext cx="2129280" cy="850252"/>
        </p:xfrm>
        <a:graphic>
          <a:graphicData uri="http://schemas.openxmlformats.org/presentationml/2006/ole">
            <mc:AlternateContent xmlns:mc="http://schemas.openxmlformats.org/markup-compatibility/2006">
              <mc:Choice xmlns:v="urn:schemas-microsoft-com:vml" Requires="v">
                <p:oleObj spid="_x0000_s5127" name="Bitmap Image" r:id="rId3" imgW="1851840" imgH="739080" progId="PBrush">
                  <p:embed/>
                </p:oleObj>
              </mc:Choice>
              <mc:Fallback>
                <p:oleObj name="Bitmap Image" r:id="rId3" imgW="1851840" imgH="739080" progId="PBrush">
                  <p:embed/>
                  <p:pic>
                    <p:nvPicPr>
                      <p:cNvPr id="15" name="Object 14">
                        <a:extLst>
                          <a:ext uri="{FF2B5EF4-FFF2-40B4-BE49-F238E27FC236}">
                            <a16:creationId xmlns:a16="http://schemas.microsoft.com/office/drawing/2014/main" id="{6D5B8416-1989-778F-849B-19F92BBB308C}"/>
                          </a:ext>
                        </a:extLst>
                      </p:cNvPr>
                      <p:cNvPicPr/>
                      <p:nvPr/>
                    </p:nvPicPr>
                    <p:blipFill>
                      <a:blip r:embed="rId4"/>
                      <a:stretch>
                        <a:fillRect/>
                      </a:stretch>
                    </p:blipFill>
                    <p:spPr>
                      <a:xfrm>
                        <a:off x="9855564" y="345810"/>
                        <a:ext cx="2129280" cy="850252"/>
                      </a:xfrm>
                      <a:prstGeom prst="rect">
                        <a:avLst/>
                      </a:prstGeom>
                    </p:spPr>
                  </p:pic>
                </p:oleObj>
              </mc:Fallback>
            </mc:AlternateContent>
          </a:graphicData>
        </a:graphic>
      </p:graphicFrame>
      <p:sp>
        <p:nvSpPr>
          <p:cNvPr id="8" name="Title 1">
            <a:extLst>
              <a:ext uri="{FF2B5EF4-FFF2-40B4-BE49-F238E27FC236}">
                <a16:creationId xmlns:a16="http://schemas.microsoft.com/office/drawing/2014/main" id="{9E8E82F0-0013-B2AA-57D9-CCC71FF5E3C7}"/>
              </a:ext>
            </a:extLst>
          </p:cNvPr>
          <p:cNvSpPr txBox="1">
            <a:spLocks/>
          </p:cNvSpPr>
          <p:nvPr/>
        </p:nvSpPr>
        <p:spPr>
          <a:xfrm>
            <a:off x="838201" y="345810"/>
            <a:ext cx="8265367" cy="1325563"/>
          </a:xfrm>
          <a:prstGeom prst="rect">
            <a:avLst/>
          </a:prstGeom>
          <a:solidFill>
            <a:schemeClr val="accent2"/>
          </a:solidFill>
          <a:ln>
            <a:solidFill>
              <a:schemeClr val="tx1"/>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rgbClr val="131038"/>
                </a:solidFill>
                <a:latin typeface="+mj-lt"/>
                <a:ea typeface="+mj-ea"/>
                <a:cs typeface="+mj-cs"/>
              </a:defRPr>
            </a:lvl1pPr>
          </a:lstStyle>
          <a:p>
            <a:pPr algn="ctr"/>
            <a:r>
              <a:rPr lang="en-GB" b="0" dirty="0">
                <a:solidFill>
                  <a:schemeClr val="bg1"/>
                </a:solidFill>
                <a:effectLst>
                  <a:outerShdw blurRad="38100" dist="38100" dir="2700000" algn="tl">
                    <a:srgbClr val="000000">
                      <a:alpha val="43137"/>
                    </a:srgbClr>
                  </a:outerShdw>
                </a:effectLst>
                <a:latin typeface="Berlin Sans FB" panose="020E0602020502020306" pitchFamily="34" charset="0"/>
              </a:rPr>
              <a:t>OCR A Level: Course Outline</a:t>
            </a:r>
          </a:p>
        </p:txBody>
      </p:sp>
      <p:pic>
        <p:nvPicPr>
          <p:cNvPr id="1028" name="Picture 4" descr="Hamlet Book Cover by DiceBarn5 on DeviantArt">
            <a:extLst>
              <a:ext uri="{FF2B5EF4-FFF2-40B4-BE49-F238E27FC236}">
                <a16:creationId xmlns:a16="http://schemas.microsoft.com/office/drawing/2014/main" id="{F574D06D-289A-071B-8719-D1AA87EE87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3240" y="1947104"/>
            <a:ext cx="3078088" cy="41334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Christina Rossetti deserves to be No 1 | Poetry | The Guardian">
            <a:extLst>
              <a:ext uri="{FF2B5EF4-FFF2-40B4-BE49-F238E27FC236}">
                <a16:creationId xmlns:a16="http://schemas.microsoft.com/office/drawing/2014/main" id="{13056772-7068-A3D9-2844-074E9EAD434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74362" y="1008591"/>
            <a:ext cx="3110482" cy="311048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4" name="Picture 4" descr="A Doll's House: Amazon.co.uk: Ibsen, Henrik: 9781503213807: Books">
            <a:extLst>
              <a:ext uri="{FF2B5EF4-FFF2-40B4-BE49-F238E27FC236}">
                <a16:creationId xmlns:a16="http://schemas.microsoft.com/office/drawing/2014/main" id="{7E08BB88-97B8-448A-BFB2-3FEA376BBF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74362" y="3292630"/>
            <a:ext cx="2377738" cy="35653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586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BCE6C-BAD3-4B55-AEF5-F830B3C580FF}"/>
              </a:ext>
            </a:extLst>
          </p:cNvPr>
          <p:cNvSpPr>
            <a:spLocks noGrp="1"/>
          </p:cNvSpPr>
          <p:nvPr>
            <p:ph type="title"/>
          </p:nvPr>
        </p:nvSpPr>
        <p:spPr>
          <a:xfrm>
            <a:off x="838201" y="345810"/>
            <a:ext cx="8265367" cy="1325563"/>
          </a:xfrm>
          <a:solidFill>
            <a:schemeClr val="accent2"/>
          </a:solidFill>
          <a:ln>
            <a:solidFill>
              <a:schemeClr val="tx1"/>
            </a:solidFill>
          </a:ln>
        </p:spPr>
        <p:txBody>
          <a:bodyPr vert="horz" lIns="91440" tIns="45720" rIns="91440" bIns="45720" rtlCol="0" anchor="ctr">
            <a:noAutofit/>
          </a:bodyPr>
          <a:lstStyle/>
          <a:p>
            <a:pPr algn="ctr"/>
            <a:r>
              <a:rPr lang="en-GB" b="0" dirty="0">
                <a:solidFill>
                  <a:schemeClr val="bg1"/>
                </a:solidFill>
                <a:effectLst>
                  <a:outerShdw blurRad="38100" dist="38100" dir="2700000" algn="tl">
                    <a:srgbClr val="000000">
                      <a:alpha val="43137"/>
                    </a:srgbClr>
                  </a:outerShdw>
                </a:effectLst>
                <a:latin typeface="Berlin Sans FB" panose="020E0602020502020306" pitchFamily="34" charset="0"/>
              </a:rPr>
              <a:t>OCR A Level: Course Outline</a:t>
            </a:r>
          </a:p>
        </p:txBody>
      </p:sp>
      <p:sp>
        <p:nvSpPr>
          <p:cNvPr id="3" name="Content Placeholder 2">
            <a:extLst>
              <a:ext uri="{FF2B5EF4-FFF2-40B4-BE49-F238E27FC236}">
                <a16:creationId xmlns:a16="http://schemas.microsoft.com/office/drawing/2014/main" id="{E35638ED-1B42-4387-A99D-B017C45831DB}"/>
              </a:ext>
            </a:extLst>
          </p:cNvPr>
          <p:cNvSpPr>
            <a:spLocks noGrp="1"/>
          </p:cNvSpPr>
          <p:nvPr>
            <p:ph idx="1"/>
          </p:nvPr>
        </p:nvSpPr>
        <p:spPr>
          <a:xfrm>
            <a:off x="838201" y="1825624"/>
            <a:ext cx="5120561" cy="4528522"/>
          </a:xfrm>
          <a:solidFill>
            <a:schemeClr val="accent5">
              <a:lumMod val="20000"/>
              <a:lumOff val="80000"/>
            </a:schemeClr>
          </a:solidFill>
          <a:ln>
            <a:solidFill>
              <a:schemeClr val="tx1"/>
            </a:solidFill>
          </a:ln>
        </p:spPr>
        <p:txBody>
          <a:bodyPr vert="horz" lIns="91440" tIns="45720" rIns="91440" bIns="45720" rtlCol="0">
            <a:noAutofit/>
          </a:bodyPr>
          <a:lstStyle/>
          <a:p>
            <a:pPr marL="0" indent="0" algn="ctr">
              <a:lnSpc>
                <a:spcPct val="107000"/>
              </a:lnSpc>
              <a:spcAft>
                <a:spcPts val="800"/>
              </a:spcAft>
              <a:buNone/>
            </a:pPr>
            <a:r>
              <a:rPr lang="en-US" sz="2400" b="1" u="sng"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Component 2: Comparative and </a:t>
            </a:r>
            <a:r>
              <a:rPr lang="en-US" sz="2400" b="1" i="1" u="sng"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Contextual Study</a:t>
            </a:r>
          </a:p>
          <a:p>
            <a:pPr marL="0" indent="0" algn="ctr">
              <a:lnSpc>
                <a:spcPct val="107000"/>
              </a:lnSpc>
              <a:spcAft>
                <a:spcPts val="800"/>
              </a:spcAft>
              <a:buNone/>
            </a:pPr>
            <a:endParaRPr lang="en-GB" sz="1000" i="1" u="sng"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marL="0" indent="0" algn="ctr">
              <a:lnSpc>
                <a:spcPct val="107000"/>
              </a:lnSpc>
              <a:spcAft>
                <a:spcPts val="800"/>
              </a:spcAft>
              <a:buNone/>
            </a:pPr>
            <a:r>
              <a:rPr lang="en-US" sz="24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Critical Appreciation: Gothic</a:t>
            </a:r>
          </a:p>
          <a:p>
            <a:pPr marL="0" indent="0" algn="ctr">
              <a:lnSpc>
                <a:spcPct val="107000"/>
              </a:lnSpc>
              <a:spcAft>
                <a:spcPts val="800"/>
              </a:spcAft>
              <a:buNone/>
            </a:pPr>
            <a:r>
              <a:rPr lang="en-US" sz="24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a:t>
            </a:r>
            <a:r>
              <a:rPr lang="en-US" sz="2400" b="1"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The Bloody Chamber </a:t>
            </a:r>
            <a:r>
              <a:rPr lang="en-US" sz="24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and </a:t>
            </a:r>
            <a:r>
              <a:rPr lang="en-US" sz="2400" b="1" i="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Dracula</a:t>
            </a:r>
            <a:r>
              <a:rPr lang="en-US" sz="24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a:t>
            </a:r>
          </a:p>
          <a:p>
            <a:pPr marL="0" indent="0" algn="ctr">
              <a:lnSpc>
                <a:spcPct val="107000"/>
              </a:lnSpc>
              <a:spcAft>
                <a:spcPts val="800"/>
              </a:spcAft>
              <a:buNone/>
            </a:pPr>
            <a:endParaRPr lang="en-GB" sz="10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p>
            <a:pPr marL="0" indent="0" algn="ctr">
              <a:lnSpc>
                <a:spcPct val="107000"/>
              </a:lnSpc>
              <a:spcAft>
                <a:spcPts val="800"/>
              </a:spcAft>
              <a:buNone/>
            </a:pPr>
            <a:r>
              <a:rPr lang="en-US" sz="2400" b="1"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Closed Text / Written Paper / 60 marks / 2 hours 30 minutes / 40%</a:t>
            </a:r>
            <a:endParaRPr lang="en-GB" sz="24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p>
            <a:pPr marL="0" indent="0">
              <a:buNone/>
            </a:pPr>
            <a:endParaRPr lang="en-GB" sz="2000" dirty="0">
              <a:solidFill>
                <a:schemeClr val="tx1"/>
              </a:solidFill>
              <a:latin typeface="Cambria" panose="02040503050406030204" pitchFamily="18" charset="0"/>
              <a:ea typeface="Cambria" panose="02040503050406030204" pitchFamily="18" charset="0"/>
              <a:cs typeface="Calibri" panose="020F0502020204030204" pitchFamily="34" charset="0"/>
            </a:endParaRPr>
          </a:p>
        </p:txBody>
      </p:sp>
      <p:graphicFrame>
        <p:nvGraphicFramePr>
          <p:cNvPr id="15" name="Object 14">
            <a:extLst>
              <a:ext uri="{FF2B5EF4-FFF2-40B4-BE49-F238E27FC236}">
                <a16:creationId xmlns:a16="http://schemas.microsoft.com/office/drawing/2014/main" id="{6D5B8416-1989-778F-849B-19F92BBB308C}"/>
              </a:ext>
            </a:extLst>
          </p:cNvPr>
          <p:cNvGraphicFramePr>
            <a:graphicFrameLocks noChangeAspect="1"/>
          </p:cNvGraphicFramePr>
          <p:nvPr/>
        </p:nvGraphicFramePr>
        <p:xfrm>
          <a:off x="9855564" y="345810"/>
          <a:ext cx="2129280" cy="850252"/>
        </p:xfrm>
        <a:graphic>
          <a:graphicData uri="http://schemas.openxmlformats.org/presentationml/2006/ole">
            <mc:AlternateContent xmlns:mc="http://schemas.openxmlformats.org/markup-compatibility/2006">
              <mc:Choice xmlns:v="urn:schemas-microsoft-com:vml" Requires="v">
                <p:oleObj spid="_x0000_s6149" name="Bitmap Image" r:id="rId3" imgW="1851840" imgH="739080" progId="PBrush">
                  <p:embed/>
                </p:oleObj>
              </mc:Choice>
              <mc:Fallback>
                <p:oleObj name="Bitmap Image" r:id="rId3" imgW="1851840" imgH="739080" progId="PBrush">
                  <p:embed/>
                  <p:pic>
                    <p:nvPicPr>
                      <p:cNvPr id="15" name="Object 14">
                        <a:extLst>
                          <a:ext uri="{FF2B5EF4-FFF2-40B4-BE49-F238E27FC236}">
                            <a16:creationId xmlns:a16="http://schemas.microsoft.com/office/drawing/2014/main" id="{6D5B8416-1989-778F-849B-19F92BBB308C}"/>
                          </a:ext>
                        </a:extLst>
                      </p:cNvPr>
                      <p:cNvPicPr/>
                      <p:nvPr/>
                    </p:nvPicPr>
                    <p:blipFill>
                      <a:blip r:embed="rId4"/>
                      <a:stretch>
                        <a:fillRect/>
                      </a:stretch>
                    </p:blipFill>
                    <p:spPr>
                      <a:xfrm>
                        <a:off x="9855564" y="345810"/>
                        <a:ext cx="2129280" cy="850252"/>
                      </a:xfrm>
                      <a:prstGeom prst="rect">
                        <a:avLst/>
                      </a:prstGeom>
                    </p:spPr>
                  </p:pic>
                </p:oleObj>
              </mc:Fallback>
            </mc:AlternateContent>
          </a:graphicData>
        </a:graphic>
      </p:graphicFrame>
      <p:pic>
        <p:nvPicPr>
          <p:cNvPr id="2056" name="Picture 8" descr="UNDEAD, UNDEAD: JOHN COULTHART'S BEAUTIFUL ILLUSTRATIONS FOR BRAM STOKER'S ' DRACULA' | Dracula, Undead, Creatures of the night">
            <a:extLst>
              <a:ext uri="{FF2B5EF4-FFF2-40B4-BE49-F238E27FC236}">
                <a16:creationId xmlns:a16="http://schemas.microsoft.com/office/drawing/2014/main" id="{226831DE-B831-0984-0528-7D77C92EC8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2230" y="1196062"/>
            <a:ext cx="3522614" cy="48407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0" name="Picture 2" descr="Pin on Linocut | Stamp | Drypoint | Woodcut Prints">
            <a:extLst>
              <a:ext uri="{FF2B5EF4-FFF2-40B4-BE49-F238E27FC236}">
                <a16:creationId xmlns:a16="http://schemas.microsoft.com/office/drawing/2014/main" id="{9C0BEF97-FB01-EC3C-5DAF-D5945C586C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7019" y="2521625"/>
            <a:ext cx="2866549" cy="42998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032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5638ED-1B42-4387-A99D-B017C45831DB}"/>
              </a:ext>
            </a:extLst>
          </p:cNvPr>
          <p:cNvSpPr>
            <a:spLocks noGrp="1"/>
          </p:cNvSpPr>
          <p:nvPr>
            <p:ph idx="1"/>
          </p:nvPr>
        </p:nvSpPr>
        <p:spPr>
          <a:xfrm>
            <a:off x="838200" y="1825625"/>
            <a:ext cx="5120561" cy="4528522"/>
          </a:xfrm>
          <a:solidFill>
            <a:schemeClr val="accent5">
              <a:lumMod val="20000"/>
              <a:lumOff val="80000"/>
            </a:schemeClr>
          </a:solidFill>
          <a:ln>
            <a:solidFill>
              <a:schemeClr val="tx1"/>
            </a:solidFill>
          </a:ln>
        </p:spPr>
        <p:txBody>
          <a:bodyPr vert="horz" lIns="91440" tIns="45720" rIns="91440" bIns="45720" rtlCol="0">
            <a:noAutofit/>
          </a:bodyPr>
          <a:lstStyle/>
          <a:p>
            <a:pPr marL="0" indent="0" algn="ctr">
              <a:lnSpc>
                <a:spcPct val="107000"/>
              </a:lnSpc>
              <a:spcAft>
                <a:spcPts val="800"/>
              </a:spcAft>
              <a:buNone/>
            </a:pPr>
            <a:r>
              <a:rPr lang="en-GB" sz="2400" b="1" u="sng"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Component 3: </a:t>
            </a:r>
            <a:r>
              <a:rPr lang="en-GB" sz="2400" b="1" i="1" u="sng"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Non-Examined Assessment</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GB" sz="24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1) Close Reading: Carol Ann Duffy Poetry - </a:t>
            </a:r>
            <a:r>
              <a:rPr lang="en-GB" sz="2400" b="1"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Rapture</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GB" sz="24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2) Comparative Essay: James Baldwin – </a:t>
            </a:r>
            <a:r>
              <a:rPr lang="en-GB" sz="2400" b="1"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If Beale Street Could Talk</a:t>
            </a:r>
            <a:r>
              <a:rPr lang="en-GB" sz="24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&amp; Tennessee Williams – </a:t>
            </a:r>
            <a:r>
              <a:rPr lang="en-GB" sz="2400" b="1" i="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A Streetcar Named Desire</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r>
              <a:rPr lang="en-GB" sz="2400" b="1" dirty="0">
                <a:solidFill>
                  <a:schemeClr val="tx1"/>
                </a:solidFill>
                <a:effectLst/>
                <a:latin typeface="Cambria" panose="02040503050406030204" pitchFamily="18" charset="0"/>
                <a:ea typeface="Calibri" panose="020F0502020204030204" pitchFamily="34" charset="0"/>
                <a:cs typeface="Times New Roman" panose="02020603050405020304" pitchFamily="18" charset="0"/>
              </a:rPr>
              <a:t> 40 marks / 20% of the A-Level</a:t>
            </a:r>
            <a:endParaRPr lang="en-GB"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sz="2000" dirty="0">
              <a:solidFill>
                <a:schemeClr val="tx1"/>
              </a:solidFill>
              <a:latin typeface="Cambria" panose="02040503050406030204" pitchFamily="18" charset="0"/>
              <a:ea typeface="Cambria" panose="02040503050406030204" pitchFamily="18" charset="0"/>
              <a:cs typeface="Calibri" panose="020F0502020204030204" pitchFamily="34" charset="0"/>
            </a:endParaRPr>
          </a:p>
        </p:txBody>
      </p:sp>
      <p:graphicFrame>
        <p:nvGraphicFramePr>
          <p:cNvPr id="15" name="Object 14">
            <a:extLst>
              <a:ext uri="{FF2B5EF4-FFF2-40B4-BE49-F238E27FC236}">
                <a16:creationId xmlns:a16="http://schemas.microsoft.com/office/drawing/2014/main" id="{6D5B8416-1989-778F-849B-19F92BBB308C}"/>
              </a:ext>
            </a:extLst>
          </p:cNvPr>
          <p:cNvGraphicFramePr>
            <a:graphicFrameLocks noChangeAspect="1"/>
          </p:cNvGraphicFramePr>
          <p:nvPr/>
        </p:nvGraphicFramePr>
        <p:xfrm>
          <a:off x="9855564" y="345810"/>
          <a:ext cx="2129280" cy="850252"/>
        </p:xfrm>
        <a:graphic>
          <a:graphicData uri="http://schemas.openxmlformats.org/presentationml/2006/ole">
            <mc:AlternateContent xmlns:mc="http://schemas.openxmlformats.org/markup-compatibility/2006">
              <mc:Choice xmlns:v="urn:schemas-microsoft-com:vml" Requires="v">
                <p:oleObj spid="_x0000_s7173" name="Bitmap Image" r:id="rId3" imgW="1851840" imgH="739080" progId="PBrush">
                  <p:embed/>
                </p:oleObj>
              </mc:Choice>
              <mc:Fallback>
                <p:oleObj name="Bitmap Image" r:id="rId3" imgW="1851840" imgH="739080" progId="PBrush">
                  <p:embed/>
                  <p:pic>
                    <p:nvPicPr>
                      <p:cNvPr id="15" name="Object 14">
                        <a:extLst>
                          <a:ext uri="{FF2B5EF4-FFF2-40B4-BE49-F238E27FC236}">
                            <a16:creationId xmlns:a16="http://schemas.microsoft.com/office/drawing/2014/main" id="{6D5B8416-1989-778F-849B-19F92BBB308C}"/>
                          </a:ext>
                        </a:extLst>
                      </p:cNvPr>
                      <p:cNvPicPr/>
                      <p:nvPr/>
                    </p:nvPicPr>
                    <p:blipFill>
                      <a:blip r:embed="rId4"/>
                      <a:stretch>
                        <a:fillRect/>
                      </a:stretch>
                    </p:blipFill>
                    <p:spPr>
                      <a:xfrm>
                        <a:off x="9855564" y="345810"/>
                        <a:ext cx="2129280" cy="850252"/>
                      </a:xfrm>
                      <a:prstGeom prst="rect">
                        <a:avLst/>
                      </a:prstGeom>
                    </p:spPr>
                  </p:pic>
                </p:oleObj>
              </mc:Fallback>
            </mc:AlternateContent>
          </a:graphicData>
        </a:graphic>
      </p:graphicFrame>
      <p:sp>
        <p:nvSpPr>
          <p:cNvPr id="10" name="Title 1">
            <a:extLst>
              <a:ext uri="{FF2B5EF4-FFF2-40B4-BE49-F238E27FC236}">
                <a16:creationId xmlns:a16="http://schemas.microsoft.com/office/drawing/2014/main" id="{A788D768-A5D2-8462-1FF3-7FC07C027D5F}"/>
              </a:ext>
            </a:extLst>
          </p:cNvPr>
          <p:cNvSpPr>
            <a:spLocks noGrp="1"/>
          </p:cNvSpPr>
          <p:nvPr>
            <p:ph type="title"/>
          </p:nvPr>
        </p:nvSpPr>
        <p:spPr>
          <a:xfrm>
            <a:off x="838201" y="345810"/>
            <a:ext cx="8265367" cy="1325563"/>
          </a:xfrm>
          <a:solidFill>
            <a:schemeClr val="accent2"/>
          </a:solidFill>
          <a:ln>
            <a:solidFill>
              <a:schemeClr val="tx1"/>
            </a:solidFill>
          </a:ln>
        </p:spPr>
        <p:txBody>
          <a:bodyPr vert="horz" lIns="91440" tIns="45720" rIns="91440" bIns="45720" rtlCol="0" anchor="ctr">
            <a:noAutofit/>
          </a:bodyPr>
          <a:lstStyle/>
          <a:p>
            <a:pPr algn="ctr"/>
            <a:r>
              <a:rPr lang="en-GB" b="0" dirty="0">
                <a:solidFill>
                  <a:schemeClr val="bg1"/>
                </a:solidFill>
                <a:effectLst>
                  <a:outerShdw blurRad="38100" dist="38100" dir="2700000" algn="tl">
                    <a:srgbClr val="000000">
                      <a:alpha val="43137"/>
                    </a:srgbClr>
                  </a:outerShdw>
                </a:effectLst>
                <a:latin typeface="Berlin Sans FB" panose="020E0602020502020306" pitchFamily="34" charset="0"/>
              </a:rPr>
              <a:t>OCR A Level: Course Outline</a:t>
            </a:r>
          </a:p>
        </p:txBody>
      </p:sp>
      <p:pic>
        <p:nvPicPr>
          <p:cNvPr id="3074" name="Picture 2" descr="Rapture (Audio Download): Carol Ann Duffy, Carol Ann Duffy, Macmillan  Digital Audio: Amazon.co.uk: Books">
            <a:extLst>
              <a:ext uri="{FF2B5EF4-FFF2-40B4-BE49-F238E27FC236}">
                <a16:creationId xmlns:a16="http://schemas.microsoft.com/office/drawing/2014/main" id="{9BED8017-17AF-E08D-32A4-950B4352EE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9196" y="1102651"/>
            <a:ext cx="3435648" cy="37351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8" name="Picture 6" descr="A Streetcar Named Desire Review, Starring Marlon Brando - Variety">
            <a:extLst>
              <a:ext uri="{FF2B5EF4-FFF2-40B4-BE49-F238E27FC236}">
                <a16:creationId xmlns:a16="http://schemas.microsoft.com/office/drawing/2014/main" id="{F8084264-AB05-D2F3-E640-2CA481CB33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67125" y="4643501"/>
            <a:ext cx="3811432" cy="2142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descr="Barry Jenkins beautifully adapts James Baldwin in If Beale Street Could Talk  | Film News | Spokane | The Pacific Northwest Inlander | News, Politics,  Music, Calendar, Events in Spokane, Coeur d&amp;#39;Alene">
            <a:extLst>
              <a:ext uri="{FF2B5EF4-FFF2-40B4-BE49-F238E27FC236}">
                <a16:creationId xmlns:a16="http://schemas.microsoft.com/office/drawing/2014/main" id="{F9233C7A-2887-A0A1-2503-E1F0BACF880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12986" y="2020184"/>
            <a:ext cx="3259855" cy="2817632"/>
          </a:xfrm>
          <a:prstGeom prst="ellipse">
            <a:avLst/>
          </a:prstGeom>
          <a:ln>
            <a:noFill/>
          </a:ln>
          <a:effectLst>
            <a:softEdge rad="112500"/>
          </a:effectLst>
        </p:spPr>
      </p:pic>
    </p:spTree>
    <p:extLst>
      <p:ext uri="{BB962C8B-B14F-4D97-AF65-F5344CB8AC3E}">
        <p14:creationId xmlns:p14="http://schemas.microsoft.com/office/powerpoint/2010/main" val="2734040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BCE6C-BAD3-4B55-AEF5-F830B3C580FF}"/>
              </a:ext>
            </a:extLst>
          </p:cNvPr>
          <p:cNvSpPr>
            <a:spLocks noGrp="1"/>
          </p:cNvSpPr>
          <p:nvPr>
            <p:ph type="title"/>
          </p:nvPr>
        </p:nvSpPr>
        <p:spPr>
          <a:xfrm>
            <a:off x="838201" y="345810"/>
            <a:ext cx="5120561" cy="1325563"/>
          </a:xfrm>
          <a:solidFill>
            <a:schemeClr val="accent2"/>
          </a:solidFill>
          <a:ln>
            <a:solidFill>
              <a:schemeClr val="tx1"/>
            </a:solidFill>
          </a:ln>
        </p:spPr>
        <p:txBody>
          <a:bodyPr vert="horz" lIns="91440" tIns="45720" rIns="91440" bIns="45720" rtlCol="0" anchor="ctr">
            <a:noAutofit/>
          </a:bodyPr>
          <a:lstStyle/>
          <a:p>
            <a:pPr algn="ctr"/>
            <a:r>
              <a:rPr lang="en-GB" sz="3200" b="0" dirty="0">
                <a:solidFill>
                  <a:schemeClr val="bg1"/>
                </a:solidFill>
                <a:effectLst>
                  <a:outerShdw blurRad="38100" dist="38100" dir="2700000" algn="tl">
                    <a:srgbClr val="000000">
                      <a:alpha val="43137"/>
                    </a:srgbClr>
                  </a:outerShdw>
                </a:effectLst>
                <a:latin typeface="Berlin Sans FB" panose="020E0602020502020306" pitchFamily="34" charset="0"/>
              </a:rPr>
              <a:t>What does English Literature look like at HCC?</a:t>
            </a:r>
          </a:p>
        </p:txBody>
      </p:sp>
      <p:sp>
        <p:nvSpPr>
          <p:cNvPr id="3" name="Content Placeholder 2">
            <a:extLst>
              <a:ext uri="{FF2B5EF4-FFF2-40B4-BE49-F238E27FC236}">
                <a16:creationId xmlns:a16="http://schemas.microsoft.com/office/drawing/2014/main" id="{E35638ED-1B42-4387-A99D-B017C45831DB}"/>
              </a:ext>
            </a:extLst>
          </p:cNvPr>
          <p:cNvSpPr>
            <a:spLocks noGrp="1"/>
          </p:cNvSpPr>
          <p:nvPr>
            <p:ph idx="1"/>
          </p:nvPr>
        </p:nvSpPr>
        <p:spPr>
          <a:xfrm>
            <a:off x="838200" y="1825625"/>
            <a:ext cx="5120561" cy="4528522"/>
          </a:xfrm>
          <a:solidFill>
            <a:schemeClr val="accent5">
              <a:lumMod val="20000"/>
              <a:lumOff val="80000"/>
            </a:schemeClr>
          </a:solidFill>
          <a:ln>
            <a:solidFill>
              <a:schemeClr val="tx1"/>
            </a:solidFill>
          </a:ln>
        </p:spPr>
        <p:txBody>
          <a:bodyPr vert="horz" lIns="91440" tIns="45720" rIns="91440" bIns="45720" rtlCol="0">
            <a:noAutofit/>
          </a:bodyPr>
          <a:lstStyle/>
          <a:p>
            <a:pPr marL="0" indent="0">
              <a:lnSpc>
                <a:spcPct val="107000"/>
              </a:lnSpc>
              <a:spcAft>
                <a:spcPts val="800"/>
              </a:spcAft>
              <a:buNone/>
            </a:pPr>
            <a:r>
              <a:rPr lang="en-GB" sz="2000" b="1" u="sng" dirty="0">
                <a:solidFill>
                  <a:schemeClr val="tx1"/>
                </a:solidFill>
                <a:latin typeface="Cambria" panose="02040503050406030204" pitchFamily="18" charset="0"/>
                <a:ea typeface="Cambria" panose="02040503050406030204" pitchFamily="18" charset="0"/>
              </a:rPr>
              <a:t>A Level students at Honiton Community College will:</a:t>
            </a:r>
          </a:p>
          <a:p>
            <a:pPr marL="342900" lvl="0" indent="-342900">
              <a:lnSpc>
                <a:spcPct val="107000"/>
              </a:lnSpc>
              <a:spcAft>
                <a:spcPts val="800"/>
              </a:spcAft>
              <a:buFont typeface="Arial" panose="020B0604020202020204" pitchFamily="34" charset="0"/>
              <a:buChar char="•"/>
              <a:tabLst>
                <a:tab pos="457200" algn="l"/>
              </a:tabLst>
            </a:pPr>
            <a:r>
              <a:rPr lang="en-GB" sz="16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Read with breadth and depth - both set texts and a range of guided wider reading</a:t>
            </a:r>
          </a:p>
          <a:p>
            <a:pPr marL="342900" lvl="0" indent="-342900">
              <a:lnSpc>
                <a:spcPct val="107000"/>
              </a:lnSpc>
              <a:spcAft>
                <a:spcPts val="800"/>
              </a:spcAft>
              <a:buFont typeface="Arial" panose="020B0604020202020204" pitchFamily="34" charset="0"/>
              <a:buChar char="•"/>
              <a:tabLst>
                <a:tab pos="457200" algn="l"/>
              </a:tabLst>
            </a:pPr>
            <a:r>
              <a:rPr lang="en-GB" sz="16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Engage critically and creatively with a substantial body of texts and ways of responding to them</a:t>
            </a:r>
          </a:p>
          <a:p>
            <a:pPr marL="342900" lvl="0" indent="-342900">
              <a:lnSpc>
                <a:spcPct val="107000"/>
              </a:lnSpc>
              <a:spcAft>
                <a:spcPts val="800"/>
              </a:spcAft>
              <a:buFont typeface="Arial" panose="020B0604020202020204" pitchFamily="34" charset="0"/>
              <a:buChar char="•"/>
              <a:tabLst>
                <a:tab pos="457200" algn="l"/>
              </a:tabLst>
            </a:pPr>
            <a:r>
              <a:rPr lang="en-GB" sz="16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Develop and effectively apply their knowledge of literary analysis and evaluation in writing </a:t>
            </a:r>
          </a:p>
          <a:p>
            <a:pPr marL="342900" lvl="0" indent="-342900">
              <a:lnSpc>
                <a:spcPct val="107000"/>
              </a:lnSpc>
              <a:spcAft>
                <a:spcPts val="800"/>
              </a:spcAft>
              <a:buFont typeface="Arial" panose="020B0604020202020204" pitchFamily="34" charset="0"/>
              <a:buChar char="•"/>
              <a:tabLst>
                <a:tab pos="457200" algn="l"/>
              </a:tabLst>
            </a:pPr>
            <a:r>
              <a:rPr lang="en-GB" sz="16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Explore the contexts of the texts they are reading and others’ interpretations of them.</a:t>
            </a:r>
          </a:p>
          <a:p>
            <a:pPr marL="342900" lvl="0" indent="-342900">
              <a:lnSpc>
                <a:spcPct val="107000"/>
              </a:lnSpc>
              <a:spcAft>
                <a:spcPts val="800"/>
              </a:spcAft>
              <a:buFont typeface="Arial" panose="020B0604020202020204" pitchFamily="34" charset="0"/>
              <a:buChar char="•"/>
              <a:tabLst>
                <a:tab pos="457200" algn="l"/>
              </a:tabLst>
            </a:pPr>
            <a:r>
              <a:rPr lang="en-GB" sz="16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rPr>
              <a:t>Develop the critical skills essential for under-graduate study. </a:t>
            </a:r>
          </a:p>
          <a:p>
            <a:endParaRPr lang="en-GB" sz="1800" dirty="0">
              <a:solidFill>
                <a:schemeClr val="tx1"/>
              </a:solidFill>
              <a:latin typeface="Cambria" panose="02040503050406030204" pitchFamily="18" charset="0"/>
              <a:ea typeface="Cambria" panose="02040503050406030204" pitchFamily="18" charset="0"/>
              <a:cs typeface="Calibri" panose="020F0502020204030204" pitchFamily="34" charset="0"/>
            </a:endParaRPr>
          </a:p>
        </p:txBody>
      </p:sp>
      <p:graphicFrame>
        <p:nvGraphicFramePr>
          <p:cNvPr id="15" name="Object 14">
            <a:extLst>
              <a:ext uri="{FF2B5EF4-FFF2-40B4-BE49-F238E27FC236}">
                <a16:creationId xmlns:a16="http://schemas.microsoft.com/office/drawing/2014/main" id="{6D5B8416-1989-778F-849B-19F92BBB308C}"/>
              </a:ext>
            </a:extLst>
          </p:cNvPr>
          <p:cNvGraphicFramePr>
            <a:graphicFrameLocks noChangeAspect="1"/>
          </p:cNvGraphicFramePr>
          <p:nvPr/>
        </p:nvGraphicFramePr>
        <p:xfrm>
          <a:off x="9855564" y="345810"/>
          <a:ext cx="2129280" cy="850252"/>
        </p:xfrm>
        <a:graphic>
          <a:graphicData uri="http://schemas.openxmlformats.org/presentationml/2006/ole">
            <mc:AlternateContent xmlns:mc="http://schemas.openxmlformats.org/markup-compatibility/2006">
              <mc:Choice xmlns:v="urn:schemas-microsoft-com:vml" Requires="v">
                <p:oleObj spid="_x0000_s8200" name="Bitmap Image" r:id="rId3" imgW="1851840" imgH="739080" progId="PBrush">
                  <p:embed/>
                </p:oleObj>
              </mc:Choice>
              <mc:Fallback>
                <p:oleObj name="Bitmap Image" r:id="rId3" imgW="1851840" imgH="739080" progId="PBrush">
                  <p:embed/>
                  <p:pic>
                    <p:nvPicPr>
                      <p:cNvPr id="15" name="Object 14">
                        <a:extLst>
                          <a:ext uri="{FF2B5EF4-FFF2-40B4-BE49-F238E27FC236}">
                            <a16:creationId xmlns:a16="http://schemas.microsoft.com/office/drawing/2014/main" id="{6D5B8416-1989-778F-849B-19F92BBB308C}"/>
                          </a:ext>
                        </a:extLst>
                      </p:cNvPr>
                      <p:cNvPicPr/>
                      <p:nvPr/>
                    </p:nvPicPr>
                    <p:blipFill>
                      <a:blip r:embed="rId4"/>
                      <a:stretch>
                        <a:fillRect/>
                      </a:stretch>
                    </p:blipFill>
                    <p:spPr>
                      <a:xfrm>
                        <a:off x="9855564" y="345810"/>
                        <a:ext cx="2129280" cy="850252"/>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02F50FA4-1C93-0BCA-5D7B-AC5643F75075}"/>
              </a:ext>
            </a:extLst>
          </p:cNvPr>
          <p:cNvGraphicFramePr>
            <a:graphicFrameLocks noChangeAspect="1"/>
          </p:cNvGraphicFramePr>
          <p:nvPr>
            <p:extLst>
              <p:ext uri="{D42A27DB-BD31-4B8C-83A1-F6EECF244321}">
                <p14:modId xmlns:p14="http://schemas.microsoft.com/office/powerpoint/2010/main" val="529944211"/>
              </p:ext>
            </p:extLst>
          </p:nvPr>
        </p:nvGraphicFramePr>
        <p:xfrm>
          <a:off x="9855564" y="345810"/>
          <a:ext cx="2129280" cy="850252"/>
        </p:xfrm>
        <a:graphic>
          <a:graphicData uri="http://schemas.openxmlformats.org/presentationml/2006/ole">
            <mc:AlternateContent xmlns:mc="http://schemas.openxmlformats.org/markup-compatibility/2006">
              <mc:Choice xmlns:v="urn:schemas-microsoft-com:vml" Requires="v">
                <p:oleObj spid="_x0000_s8201" name="Bitmap Image" r:id="rId5" imgW="1851840" imgH="739080" progId="PBrush">
                  <p:embed/>
                </p:oleObj>
              </mc:Choice>
              <mc:Fallback>
                <p:oleObj name="Bitmap Image" r:id="rId5" imgW="1851840" imgH="739080" progId="PBrush">
                  <p:embed/>
                  <p:pic>
                    <p:nvPicPr>
                      <p:cNvPr id="6" name="Object 5">
                        <a:extLst>
                          <a:ext uri="{FF2B5EF4-FFF2-40B4-BE49-F238E27FC236}">
                            <a16:creationId xmlns:a16="http://schemas.microsoft.com/office/drawing/2014/main" id="{02F50FA4-1C93-0BCA-5D7B-AC5643F75075}"/>
                          </a:ext>
                        </a:extLst>
                      </p:cNvPr>
                      <p:cNvPicPr/>
                      <p:nvPr/>
                    </p:nvPicPr>
                    <p:blipFill>
                      <a:blip r:embed="rId4"/>
                      <a:stretch>
                        <a:fillRect/>
                      </a:stretch>
                    </p:blipFill>
                    <p:spPr>
                      <a:xfrm>
                        <a:off x="9855564" y="345810"/>
                        <a:ext cx="2129280" cy="850252"/>
                      </a:xfrm>
                      <a:prstGeom prst="rect">
                        <a:avLst/>
                      </a:prstGeom>
                    </p:spPr>
                  </p:pic>
                </p:oleObj>
              </mc:Fallback>
            </mc:AlternateContent>
          </a:graphicData>
        </a:graphic>
      </p:graphicFrame>
      <p:pic>
        <p:nvPicPr>
          <p:cNvPr id="7" name="Picture 6" descr="Hamlet National Tour | Royal Shakespeare Company">
            <a:extLst>
              <a:ext uri="{FF2B5EF4-FFF2-40B4-BE49-F238E27FC236}">
                <a16:creationId xmlns:a16="http://schemas.microsoft.com/office/drawing/2014/main" id="{BD08B894-9B50-CB92-820E-F09CE89D7D30}"/>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34517" y="316674"/>
            <a:ext cx="4067342" cy="3960193"/>
          </a:xfrm>
          <a:prstGeom prst="ellipse">
            <a:avLst/>
          </a:prstGeom>
          <a:ln>
            <a:noFill/>
          </a:ln>
          <a:effectLst>
            <a:softEdge rad="112500"/>
          </a:effectLst>
        </p:spPr>
      </p:pic>
      <p:pic>
        <p:nvPicPr>
          <p:cNvPr id="9" name="Picture 8" descr="The Bloody Chamber">
            <a:extLst>
              <a:ext uri="{FF2B5EF4-FFF2-40B4-BE49-F238E27FC236}">
                <a16:creationId xmlns:a16="http://schemas.microsoft.com/office/drawing/2014/main" id="{BA02664D-A80B-E181-8893-C35A67F4AF0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79340" y="3407852"/>
            <a:ext cx="2144312" cy="3319052"/>
          </a:xfrm>
          <a:prstGeom prst="rect">
            <a:avLst/>
          </a:prstGeom>
          <a:ln>
            <a:noFill/>
          </a:ln>
          <a:effectLst>
            <a:softEdge rad="112500"/>
          </a:effectLst>
        </p:spPr>
      </p:pic>
      <p:pic>
        <p:nvPicPr>
          <p:cNvPr id="10" name="Picture 6" descr="A Doll's House: Amazon.co.uk: Ibsen, Henrik: 9781503213807: Books">
            <a:extLst>
              <a:ext uri="{FF2B5EF4-FFF2-40B4-BE49-F238E27FC236}">
                <a16:creationId xmlns:a16="http://schemas.microsoft.com/office/drawing/2014/main" id="{A3AF6135-5C63-4460-81E0-AF97876046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71478" y="1337787"/>
            <a:ext cx="2278425" cy="34164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Picture 6" descr="A Streetcar Named Desire Review, Starring Marlon Brando - Variety">
            <a:extLst>
              <a:ext uri="{FF2B5EF4-FFF2-40B4-BE49-F238E27FC236}">
                <a16:creationId xmlns:a16="http://schemas.microsoft.com/office/drawing/2014/main" id="{6EEC3CC1-42FC-4769-A4BE-CCD4D9481F3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74076" y="4376937"/>
            <a:ext cx="3164645" cy="177853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2" name="Picture 2" descr="Christina Rossetti deserves to be No 1 | Poetry | The Guardian">
            <a:extLst>
              <a:ext uri="{FF2B5EF4-FFF2-40B4-BE49-F238E27FC236}">
                <a16:creationId xmlns:a16="http://schemas.microsoft.com/office/drawing/2014/main" id="{46FEB00C-3724-44A9-9BF5-70B84B1327B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07747" y="4731877"/>
            <a:ext cx="2131283" cy="213128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1249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BCE6C-BAD3-4B55-AEF5-F830B3C580FF}"/>
              </a:ext>
            </a:extLst>
          </p:cNvPr>
          <p:cNvSpPr>
            <a:spLocks noGrp="1"/>
          </p:cNvSpPr>
          <p:nvPr>
            <p:ph type="title"/>
          </p:nvPr>
        </p:nvSpPr>
        <p:spPr>
          <a:xfrm>
            <a:off x="838200" y="345810"/>
            <a:ext cx="7307423" cy="1325563"/>
          </a:xfrm>
          <a:solidFill>
            <a:schemeClr val="accent2"/>
          </a:solidFill>
          <a:ln>
            <a:solidFill>
              <a:schemeClr val="tx1"/>
            </a:solidFill>
          </a:ln>
        </p:spPr>
        <p:txBody>
          <a:bodyPr vert="horz" lIns="91440" tIns="45720" rIns="91440" bIns="45720" rtlCol="0" anchor="ctr">
            <a:noAutofit/>
          </a:bodyPr>
          <a:lstStyle/>
          <a:p>
            <a:pPr algn="ctr"/>
            <a:r>
              <a:rPr lang="en-GB" sz="4800" b="0" dirty="0">
                <a:solidFill>
                  <a:schemeClr val="bg1"/>
                </a:solidFill>
                <a:effectLst>
                  <a:outerShdw blurRad="38100" dist="38100" dir="2700000" algn="tl">
                    <a:srgbClr val="000000">
                      <a:alpha val="43137"/>
                    </a:srgbClr>
                  </a:outerShdw>
                </a:effectLst>
                <a:latin typeface="Berlin Sans FB" panose="020E0602020502020306" pitchFamily="34" charset="0"/>
              </a:rPr>
              <a:t>Why HCC?</a:t>
            </a:r>
          </a:p>
        </p:txBody>
      </p:sp>
      <p:sp>
        <p:nvSpPr>
          <p:cNvPr id="3" name="Content Placeholder 2">
            <a:extLst>
              <a:ext uri="{FF2B5EF4-FFF2-40B4-BE49-F238E27FC236}">
                <a16:creationId xmlns:a16="http://schemas.microsoft.com/office/drawing/2014/main" id="{E35638ED-1B42-4387-A99D-B017C45831DB}"/>
              </a:ext>
            </a:extLst>
          </p:cNvPr>
          <p:cNvSpPr>
            <a:spLocks noGrp="1"/>
          </p:cNvSpPr>
          <p:nvPr>
            <p:ph idx="1"/>
          </p:nvPr>
        </p:nvSpPr>
        <p:spPr>
          <a:xfrm>
            <a:off x="838200" y="1825625"/>
            <a:ext cx="5120561" cy="4528522"/>
          </a:xfrm>
          <a:solidFill>
            <a:schemeClr val="accent5">
              <a:lumMod val="20000"/>
              <a:lumOff val="80000"/>
            </a:schemeClr>
          </a:solidFill>
          <a:ln>
            <a:solidFill>
              <a:schemeClr val="tx1"/>
            </a:solidFill>
          </a:ln>
        </p:spPr>
        <p:txBody>
          <a:bodyPr vert="horz" lIns="91440" tIns="45720" rIns="91440" bIns="45720" rtlCol="0">
            <a:noAutofit/>
          </a:bodyPr>
          <a:lstStyle/>
          <a:p>
            <a:pPr>
              <a:lnSpc>
                <a:spcPct val="115000"/>
              </a:lnSpc>
              <a:spcAft>
                <a:spcPts val="800"/>
              </a:spcAft>
            </a:pPr>
            <a:r>
              <a:rPr lang="en-GB" sz="1800" dirty="0">
                <a:solidFill>
                  <a:schemeClr val="tx1"/>
                </a:solidFill>
                <a:latin typeface="Cambria" panose="02040503050406030204" pitchFamily="18" charset="0"/>
                <a:ea typeface="Cambria" panose="02040503050406030204" pitchFamily="18" charset="0"/>
                <a:cs typeface="Calibri" panose="020F0502020204030204" pitchFamily="34" charset="0"/>
              </a:rPr>
              <a:t>Small groups allow for more personalised learning, tailored to individual needs</a:t>
            </a:r>
          </a:p>
          <a:p>
            <a:pPr>
              <a:lnSpc>
                <a:spcPct val="115000"/>
              </a:lnSpc>
              <a:spcAft>
                <a:spcPts val="800"/>
              </a:spcAft>
            </a:pPr>
            <a:r>
              <a:rPr lang="en-GB" sz="1800" dirty="0">
                <a:solidFill>
                  <a:schemeClr val="tx1"/>
                </a:solidFill>
                <a:latin typeface="Cambria" panose="02040503050406030204" pitchFamily="18" charset="0"/>
                <a:ea typeface="Cambria" panose="02040503050406030204" pitchFamily="18" charset="0"/>
                <a:cs typeface="Calibri" panose="020F0502020204030204" pitchFamily="34" charset="0"/>
              </a:rPr>
              <a:t>Experienced teachers within the department</a:t>
            </a:r>
          </a:p>
          <a:p>
            <a:pPr>
              <a:lnSpc>
                <a:spcPct val="115000"/>
              </a:lnSpc>
              <a:spcAft>
                <a:spcPts val="800"/>
              </a:spcAft>
            </a:pPr>
            <a:r>
              <a:rPr lang="en-GB" sz="1800" dirty="0">
                <a:solidFill>
                  <a:schemeClr val="tx1"/>
                </a:solidFill>
                <a:latin typeface="Cambria" panose="02040503050406030204" pitchFamily="18" charset="0"/>
                <a:ea typeface="Cambria" panose="02040503050406030204" pitchFamily="18" charset="0"/>
                <a:cs typeface="Calibri" panose="020F0502020204030204" pitchFamily="34" charset="0"/>
              </a:rPr>
              <a:t>Excellent, engaging and enjoyable course (OCR)</a:t>
            </a:r>
          </a:p>
          <a:p>
            <a:pPr>
              <a:lnSpc>
                <a:spcPct val="115000"/>
              </a:lnSpc>
              <a:spcAft>
                <a:spcPts val="800"/>
              </a:spcAft>
            </a:pPr>
            <a:r>
              <a:rPr lang="en-GB" sz="1800" dirty="0">
                <a:solidFill>
                  <a:schemeClr val="tx1"/>
                </a:solidFill>
                <a:latin typeface="Cambria" panose="02040503050406030204" pitchFamily="18" charset="0"/>
                <a:ea typeface="Cambria" panose="02040503050406030204" pitchFamily="18" charset="0"/>
                <a:cs typeface="Calibri" panose="020F0502020204030204" pitchFamily="34" charset="0"/>
              </a:rPr>
              <a:t>We are a community – extremely well supported inside and outside the classroom</a:t>
            </a:r>
          </a:p>
          <a:p>
            <a:r>
              <a:rPr lang="en-GB" sz="1800" dirty="0">
                <a:solidFill>
                  <a:schemeClr val="tx1"/>
                </a:solidFill>
                <a:latin typeface="Cambria" panose="02040503050406030204" pitchFamily="18" charset="0"/>
                <a:ea typeface="Cambria" panose="02040503050406030204" pitchFamily="18" charset="0"/>
                <a:cs typeface="Calibri" panose="020F0502020204030204" pitchFamily="34" charset="0"/>
              </a:rPr>
              <a:t>Post-16 Centre - dedicated area for you to work independently in a unique learning and social environment. (It also has an equipped kitchen area for light snacks to be prepared, and IT </a:t>
            </a:r>
            <a:r>
              <a:rPr lang="en-GB" sz="1800">
                <a:solidFill>
                  <a:schemeClr val="tx1"/>
                </a:solidFill>
                <a:latin typeface="Cambria" panose="02040503050406030204" pitchFamily="18" charset="0"/>
                <a:ea typeface="Cambria" panose="02040503050406030204" pitchFamily="18" charset="0"/>
                <a:cs typeface="Calibri" panose="020F0502020204030204" pitchFamily="34" charset="0"/>
              </a:rPr>
              <a:t>facilities for you </a:t>
            </a:r>
            <a:r>
              <a:rPr lang="en-GB" sz="1800" dirty="0">
                <a:solidFill>
                  <a:schemeClr val="tx1"/>
                </a:solidFill>
                <a:latin typeface="Cambria" panose="02040503050406030204" pitchFamily="18" charset="0"/>
                <a:ea typeface="Cambria" panose="02040503050406030204" pitchFamily="18" charset="0"/>
                <a:cs typeface="Calibri" panose="020F0502020204030204" pitchFamily="34" charset="0"/>
              </a:rPr>
              <a:t>alone to use).</a:t>
            </a:r>
          </a:p>
          <a:p>
            <a:pPr>
              <a:lnSpc>
                <a:spcPct val="115000"/>
              </a:lnSpc>
              <a:spcAft>
                <a:spcPts val="800"/>
              </a:spcAft>
            </a:pPr>
            <a:endParaRPr lang="en-GB" sz="1800" dirty="0">
              <a:solidFill>
                <a:schemeClr val="tx1"/>
              </a:solidFill>
              <a:effectLst/>
              <a:latin typeface="Cambria" panose="02040503050406030204" pitchFamily="18" charset="0"/>
              <a:ea typeface="Cambria" panose="02040503050406030204" pitchFamily="18" charset="0"/>
              <a:cs typeface="Times New Roman" panose="02020603050405020304" pitchFamily="18" charset="0"/>
            </a:endParaRPr>
          </a:p>
          <a:p>
            <a:pPr marL="0" indent="0">
              <a:lnSpc>
                <a:spcPct val="107000"/>
              </a:lnSpc>
              <a:spcAft>
                <a:spcPts val="800"/>
              </a:spcAft>
              <a:buNone/>
            </a:pPr>
            <a:endParaRPr lang="en-GB" sz="1800" dirty="0">
              <a:solidFill>
                <a:schemeClr val="tx1"/>
              </a:solidFill>
              <a:latin typeface="Cambria" panose="02040503050406030204" pitchFamily="18" charset="0"/>
              <a:ea typeface="Cambria" panose="02040503050406030204" pitchFamily="18" charset="0"/>
              <a:cs typeface="Calibri" panose="020F0502020204030204" pitchFamily="34" charset="0"/>
            </a:endParaRPr>
          </a:p>
        </p:txBody>
      </p:sp>
      <p:graphicFrame>
        <p:nvGraphicFramePr>
          <p:cNvPr id="15" name="Object 14">
            <a:extLst>
              <a:ext uri="{FF2B5EF4-FFF2-40B4-BE49-F238E27FC236}">
                <a16:creationId xmlns:a16="http://schemas.microsoft.com/office/drawing/2014/main" id="{6D5B8416-1989-778F-849B-19F92BBB308C}"/>
              </a:ext>
            </a:extLst>
          </p:cNvPr>
          <p:cNvGraphicFramePr>
            <a:graphicFrameLocks noChangeAspect="1"/>
          </p:cNvGraphicFramePr>
          <p:nvPr/>
        </p:nvGraphicFramePr>
        <p:xfrm>
          <a:off x="9855564" y="345810"/>
          <a:ext cx="2129280" cy="850252"/>
        </p:xfrm>
        <a:graphic>
          <a:graphicData uri="http://schemas.openxmlformats.org/presentationml/2006/ole">
            <mc:AlternateContent xmlns:mc="http://schemas.openxmlformats.org/markup-compatibility/2006">
              <mc:Choice xmlns:v="urn:schemas-microsoft-com:vml" Requires="v">
                <p:oleObj spid="_x0000_s9221" name="Bitmap Image" r:id="rId3" imgW="1851840" imgH="739080" progId="PBrush">
                  <p:embed/>
                </p:oleObj>
              </mc:Choice>
              <mc:Fallback>
                <p:oleObj name="Bitmap Image" r:id="rId3" imgW="1851840" imgH="739080" progId="PBrush">
                  <p:embed/>
                  <p:pic>
                    <p:nvPicPr>
                      <p:cNvPr id="15" name="Object 14">
                        <a:extLst>
                          <a:ext uri="{FF2B5EF4-FFF2-40B4-BE49-F238E27FC236}">
                            <a16:creationId xmlns:a16="http://schemas.microsoft.com/office/drawing/2014/main" id="{6D5B8416-1989-778F-849B-19F92BBB308C}"/>
                          </a:ext>
                        </a:extLst>
                      </p:cNvPr>
                      <p:cNvPicPr/>
                      <p:nvPr/>
                    </p:nvPicPr>
                    <p:blipFill>
                      <a:blip r:embed="rId4"/>
                      <a:stretch>
                        <a:fillRect/>
                      </a:stretch>
                    </p:blipFill>
                    <p:spPr>
                      <a:xfrm>
                        <a:off x="9855564" y="345810"/>
                        <a:ext cx="2129280" cy="850252"/>
                      </a:xfrm>
                      <a:prstGeom prst="rect">
                        <a:avLst/>
                      </a:prstGeom>
                    </p:spPr>
                  </p:pic>
                </p:oleObj>
              </mc:Fallback>
            </mc:AlternateContent>
          </a:graphicData>
        </a:graphic>
      </p:graphicFrame>
      <p:pic>
        <p:nvPicPr>
          <p:cNvPr id="7170" name="Picture 2" descr="Post 16 Students on grass">
            <a:extLst>
              <a:ext uri="{FF2B5EF4-FFF2-40B4-BE49-F238E27FC236}">
                <a16:creationId xmlns:a16="http://schemas.microsoft.com/office/drawing/2014/main" id="{CD8138CF-E02C-4B54-3966-E45815E537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33241" y="2222274"/>
            <a:ext cx="5602836" cy="37352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51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D6950289EA72408316014E58E4DEC2" ma:contentTypeVersion="18" ma:contentTypeDescription="Create a new document." ma:contentTypeScope="" ma:versionID="9484dcd76b6a68e6d5ce0e0f5f2c1907">
  <xsd:schema xmlns:xsd="http://www.w3.org/2001/XMLSchema" xmlns:xs="http://www.w3.org/2001/XMLSchema" xmlns:p="http://schemas.microsoft.com/office/2006/metadata/properties" xmlns:ns2="c21625c4-e92c-4023-b836-2b6d7edcb1c1" xmlns:ns3="05f1579e-d71e-4220-b327-1d9af5ad114e" targetNamespace="http://schemas.microsoft.com/office/2006/metadata/properties" ma:root="true" ma:fieldsID="bfa7cea153332677970115da510db198" ns2:_="" ns3:_="">
    <xsd:import namespace="c21625c4-e92c-4023-b836-2b6d7edcb1c1"/>
    <xsd:import namespace="05f1579e-d71e-4220-b327-1d9af5ad114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2:MediaLengthInSecond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625c4-e92c-4023-b836-2b6d7edcb1c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201f4c7-9dc6-41d9-979b-f5b752bbaa54"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f1579e-d71e-4220-b327-1d9af5ad114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0a833f5-8da6-437d-8fa4-676adce56343}" ma:internalName="TaxCatchAll" ma:showField="CatchAllData" ma:web="05f1579e-d71e-4220-b327-1d9af5ad11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21625c4-e92c-4023-b836-2b6d7edcb1c1">
      <Terms xmlns="http://schemas.microsoft.com/office/infopath/2007/PartnerControls"/>
    </lcf76f155ced4ddcb4097134ff3c332f>
    <TaxCatchAll xmlns="05f1579e-d71e-4220-b327-1d9af5ad114e" xsi:nil="true"/>
  </documentManagement>
</p:properties>
</file>

<file path=customXml/itemProps1.xml><?xml version="1.0" encoding="utf-8"?>
<ds:datastoreItem xmlns:ds="http://schemas.openxmlformats.org/officeDocument/2006/customXml" ds:itemID="{9229B326-0C75-498B-BD46-32A39DDF993C}"/>
</file>

<file path=customXml/itemProps2.xml><?xml version="1.0" encoding="utf-8"?>
<ds:datastoreItem xmlns:ds="http://schemas.openxmlformats.org/officeDocument/2006/customXml" ds:itemID="{DC8FC79D-2730-4103-9772-59817129BF01}"/>
</file>

<file path=customXml/itemProps3.xml><?xml version="1.0" encoding="utf-8"?>
<ds:datastoreItem xmlns:ds="http://schemas.openxmlformats.org/officeDocument/2006/customXml" ds:itemID="{592AC68A-770F-468B-8652-0AE6E4E7CCAC}"/>
</file>

<file path=docProps/app.xml><?xml version="1.0" encoding="utf-8"?>
<Properties xmlns="http://schemas.openxmlformats.org/officeDocument/2006/extended-properties" xmlns:vt="http://schemas.openxmlformats.org/officeDocument/2006/docPropsVTypes">
  <Template/>
  <TotalTime>500</TotalTime>
  <Words>585</Words>
  <Application>Microsoft Office PowerPoint</Application>
  <PresentationFormat>Widescreen</PresentationFormat>
  <Paragraphs>46</Paragraphs>
  <Slides>9</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6" baseType="lpstr">
      <vt:lpstr>Arial</vt:lpstr>
      <vt:lpstr>Berlin Sans FB</vt:lpstr>
      <vt:lpstr>Calibri</vt:lpstr>
      <vt:lpstr>Calibri Light</vt:lpstr>
      <vt:lpstr>Cambria</vt:lpstr>
      <vt:lpstr>4_Office Theme</vt:lpstr>
      <vt:lpstr>Bitmap Image</vt:lpstr>
      <vt:lpstr>English Literature</vt:lpstr>
      <vt:lpstr>Why Study English Literature at A Level?</vt:lpstr>
      <vt:lpstr>Why Study English Literature at A Level?</vt:lpstr>
      <vt:lpstr>General Information</vt:lpstr>
      <vt:lpstr>PowerPoint Presentation</vt:lpstr>
      <vt:lpstr>OCR A Level: Course Outline</vt:lpstr>
      <vt:lpstr>OCR A Level: Course Outline</vt:lpstr>
      <vt:lpstr>What does English Literature look like at HCC?</vt:lpstr>
      <vt:lpstr>Why HCC?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Literature</dc:title>
  <dc:creator>LCraig</dc:creator>
  <cp:lastModifiedBy>Selena Burroughs</cp:lastModifiedBy>
  <cp:revision>6</cp:revision>
  <dcterms:created xsi:type="dcterms:W3CDTF">2022-11-11T09:37:32Z</dcterms:created>
  <dcterms:modified xsi:type="dcterms:W3CDTF">2023-10-15T20:11:08Z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0x01010044D6950289EA72408316014E58E4DEC2</vt:lpwstr>
  </property>
</Properties>
</file>