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6" r:id="rId5"/>
  </p:sldIdLst>
  <p:sldSz cx="12192000" cy="6858000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Burroughs" initials="S" lastIdx="2" clrIdx="0">
    <p:extLst>
      <p:ext uri="{19B8F6BF-5375-455C-9EA6-DF929625EA0E}">
        <p15:presenceInfo xmlns:p15="http://schemas.microsoft.com/office/powerpoint/2012/main" userId="S::SBurroughs@honitoncollege.devon.sch.uk::e75339a4-99cb-485b-a069-4577737d7c5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9A1A"/>
    <a:srgbClr val="131038"/>
    <a:srgbClr val="E29B2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8FBA95-6A14-DF6B-7B7F-A47D7818C187}" v="1" dt="2022-11-17T15:06:18.349"/>
    <p1510:client id="{E3A34823-02C0-436D-A0FE-690E83F5338B}" v="54" dt="2022-11-14T22:06:57.0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691" autoAdjust="0"/>
    <p:restoredTop sz="94660"/>
  </p:normalViewPr>
  <p:slideViewPr>
    <p:cSldViewPr snapToGrid="0">
      <p:cViewPr varScale="1">
        <p:scale>
          <a:sx n="83" d="100"/>
          <a:sy n="83" d="100"/>
        </p:scale>
        <p:origin x="106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CE4706-8847-446B-AA75-55F746B2C5CE}" type="doc">
      <dgm:prSet loTypeId="urn:microsoft.com/office/officeart/2011/layout/RadialPictureList" loCatId="pictur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GB"/>
        </a:p>
      </dgm:t>
    </dgm:pt>
    <dgm:pt modelId="{A514D186-80D9-438C-AA5D-EF5657E47C8C}">
      <dgm:prSet phldrT="[Text]" custT="1"/>
      <dgm:spPr/>
      <dgm:t>
        <a:bodyPr/>
        <a:lstStyle/>
        <a:p>
          <a:r>
            <a:rPr lang="en-GB" sz="1400" dirty="0"/>
            <a:t>Register</a:t>
          </a:r>
          <a:endParaRPr lang="en-GB" sz="1700" dirty="0"/>
        </a:p>
      </dgm:t>
    </dgm:pt>
    <dgm:pt modelId="{BF8403F9-34EE-4A32-8B4F-E84827548B47}" type="parTrans" cxnId="{CAD6C016-74B8-4019-BEB6-D1EEA1BE4F99}">
      <dgm:prSet/>
      <dgm:spPr/>
      <dgm:t>
        <a:bodyPr/>
        <a:lstStyle/>
        <a:p>
          <a:endParaRPr lang="en-GB"/>
        </a:p>
      </dgm:t>
    </dgm:pt>
    <dgm:pt modelId="{1C710EE9-FF36-45B8-B98F-C37B8DDDBBDC}" type="sibTrans" cxnId="{CAD6C016-74B8-4019-BEB6-D1EEA1BE4F99}">
      <dgm:prSet/>
      <dgm:spPr/>
      <dgm:t>
        <a:bodyPr/>
        <a:lstStyle/>
        <a:p>
          <a:endParaRPr lang="en-GB"/>
        </a:p>
      </dgm:t>
    </dgm:pt>
    <dgm:pt modelId="{47D8969A-B605-4288-83A4-6664FB2DC7EF}">
      <dgm:prSet phldrT="[Text]" custT="1"/>
      <dgm:spPr/>
      <dgm:t>
        <a:bodyPr/>
        <a:lstStyle/>
        <a:p>
          <a:r>
            <a:rPr lang="en-GB" sz="1400" dirty="0"/>
            <a:t>Praise Points / Warnings</a:t>
          </a:r>
        </a:p>
      </dgm:t>
    </dgm:pt>
    <dgm:pt modelId="{A7B9877E-1565-4F34-8A0E-E4599EA42706}" type="parTrans" cxnId="{398E49A6-C5F5-4D65-B097-45254FF4F88A}">
      <dgm:prSet/>
      <dgm:spPr/>
      <dgm:t>
        <a:bodyPr/>
        <a:lstStyle/>
        <a:p>
          <a:endParaRPr lang="en-GB"/>
        </a:p>
      </dgm:t>
    </dgm:pt>
    <dgm:pt modelId="{7D125DF5-100A-4453-86E1-9BD2CB961EED}" type="sibTrans" cxnId="{398E49A6-C5F5-4D65-B097-45254FF4F88A}">
      <dgm:prSet/>
      <dgm:spPr/>
      <dgm:t>
        <a:bodyPr/>
        <a:lstStyle/>
        <a:p>
          <a:endParaRPr lang="en-GB"/>
        </a:p>
      </dgm:t>
    </dgm:pt>
    <dgm:pt modelId="{A1A61FA6-B2D6-41AB-8735-2A428159A219}">
      <dgm:prSet phldrT="[Text]" custT="1"/>
      <dgm:spPr/>
      <dgm:t>
        <a:bodyPr/>
        <a:lstStyle/>
        <a:p>
          <a:r>
            <a:rPr lang="en-GB" sz="1400" dirty="0"/>
            <a:t>Threshold</a:t>
          </a:r>
          <a:endParaRPr lang="en-GB" sz="1700" dirty="0"/>
        </a:p>
      </dgm:t>
    </dgm:pt>
    <dgm:pt modelId="{ACA0B679-068E-41CA-8F1B-E636739D3CF0}" type="parTrans" cxnId="{6ACEB761-1A90-4C8C-9DBE-1329678E3CCD}">
      <dgm:prSet/>
      <dgm:spPr/>
      <dgm:t>
        <a:bodyPr/>
        <a:lstStyle/>
        <a:p>
          <a:endParaRPr lang="en-GB"/>
        </a:p>
      </dgm:t>
    </dgm:pt>
    <dgm:pt modelId="{CB714088-7513-4DE8-A17F-9723ED2B4794}" type="sibTrans" cxnId="{6ACEB761-1A90-4C8C-9DBE-1329678E3CCD}">
      <dgm:prSet/>
      <dgm:spPr/>
      <dgm:t>
        <a:bodyPr/>
        <a:lstStyle/>
        <a:p>
          <a:endParaRPr lang="en-GB"/>
        </a:p>
      </dgm:t>
    </dgm:pt>
    <dgm:pt modelId="{A981085A-A5A5-4F1D-AF7D-19A435BEBEEA}">
      <dgm:prSet phldrT="[Text]" custT="1"/>
      <dgm:spPr/>
      <dgm:t>
        <a:bodyPr/>
        <a:lstStyle/>
        <a:p>
          <a:r>
            <a:rPr lang="en-GB" sz="1400" dirty="0"/>
            <a:t>Circulation</a:t>
          </a:r>
        </a:p>
      </dgm:t>
    </dgm:pt>
    <dgm:pt modelId="{FC10836A-3722-43CF-98F2-5F5A553A5551}" type="parTrans" cxnId="{6BAC6CFD-016D-4DB5-8F28-07E1CFB7E41C}">
      <dgm:prSet/>
      <dgm:spPr/>
      <dgm:t>
        <a:bodyPr/>
        <a:lstStyle/>
        <a:p>
          <a:endParaRPr lang="en-GB"/>
        </a:p>
      </dgm:t>
    </dgm:pt>
    <dgm:pt modelId="{3D1F45F9-7EB8-43E9-A6B5-3A6F770A3923}" type="sibTrans" cxnId="{6BAC6CFD-016D-4DB5-8F28-07E1CFB7E41C}">
      <dgm:prSet/>
      <dgm:spPr/>
      <dgm:t>
        <a:bodyPr/>
        <a:lstStyle/>
        <a:p>
          <a:endParaRPr lang="en-GB"/>
        </a:p>
      </dgm:t>
    </dgm:pt>
    <dgm:pt modelId="{193849FC-94B1-4B4C-966D-7FD852260CB7}">
      <dgm:prSet phldrT="[Text]" phldr="1"/>
      <dgm:spPr/>
      <dgm:t>
        <a:bodyPr/>
        <a:lstStyle/>
        <a:p>
          <a:endParaRPr lang="en-GB" dirty="0"/>
        </a:p>
      </dgm:t>
    </dgm:pt>
    <dgm:pt modelId="{C9082B50-46A9-472F-A2F6-5D37F376980A}" type="sibTrans" cxnId="{1AE4BDF7-3CD9-4FBB-9F98-58A1E2D312D4}">
      <dgm:prSet/>
      <dgm:spPr/>
      <dgm:t>
        <a:bodyPr/>
        <a:lstStyle/>
        <a:p>
          <a:endParaRPr lang="en-GB"/>
        </a:p>
      </dgm:t>
    </dgm:pt>
    <dgm:pt modelId="{A1ABC2B5-425E-4598-B110-31DA7701BA43}" type="parTrans" cxnId="{1AE4BDF7-3CD9-4FBB-9F98-58A1E2D312D4}">
      <dgm:prSet/>
      <dgm:spPr/>
      <dgm:t>
        <a:bodyPr/>
        <a:lstStyle/>
        <a:p>
          <a:endParaRPr lang="en-GB"/>
        </a:p>
      </dgm:t>
    </dgm:pt>
    <dgm:pt modelId="{A33F923D-9A82-489F-82C5-84B16AA123F0}" type="pres">
      <dgm:prSet presAssocID="{DACE4706-8847-446B-AA75-55F746B2C5CE}" presName="Name0" presStyleCnt="0">
        <dgm:presLayoutVars>
          <dgm:chMax val="1"/>
          <dgm:chPref val="1"/>
          <dgm:dir/>
          <dgm:resizeHandles/>
        </dgm:presLayoutVars>
      </dgm:prSet>
      <dgm:spPr/>
    </dgm:pt>
    <dgm:pt modelId="{02CFE67E-F065-4187-847A-653910617001}" type="pres">
      <dgm:prSet presAssocID="{193849FC-94B1-4B4C-966D-7FD852260CB7}" presName="Parent" presStyleLbl="node1" presStyleIdx="0" presStyleCnt="2">
        <dgm:presLayoutVars>
          <dgm:chMax val="4"/>
          <dgm:chPref val="3"/>
        </dgm:presLayoutVars>
      </dgm:prSet>
      <dgm:spPr/>
    </dgm:pt>
    <dgm:pt modelId="{038A898C-D7B0-4693-AB7F-4A95B4978222}" type="pres">
      <dgm:prSet presAssocID="{A1A61FA6-B2D6-41AB-8735-2A428159A219}" presName="Accent" presStyleLbl="node1" presStyleIdx="1" presStyleCnt="2"/>
      <dgm:spPr/>
    </dgm:pt>
    <dgm:pt modelId="{48EC4B1A-B6D1-4238-994D-EF3DAA709A30}" type="pres">
      <dgm:prSet presAssocID="{A1A61FA6-B2D6-41AB-8735-2A428159A219}" presName="Image1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or Open with solid fill"/>
        </a:ext>
      </dgm:extLst>
    </dgm:pt>
    <dgm:pt modelId="{CF5CC4DD-DE38-4E85-A744-22CFB2FC4234}" type="pres">
      <dgm:prSet presAssocID="{A1A61FA6-B2D6-41AB-8735-2A428159A219}" presName="Child1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823E067D-A15B-4D8D-8F36-71080F08FCC2}" type="pres">
      <dgm:prSet presAssocID="{A514D186-80D9-438C-AA5D-EF5657E47C8C}" presName="Image2" presStyleCnt="0"/>
      <dgm:spPr/>
    </dgm:pt>
    <dgm:pt modelId="{E8A678BD-E436-4297-B385-FDA815A9D236}" type="pres">
      <dgm:prSet presAssocID="{A514D186-80D9-438C-AA5D-EF5657E47C8C}" presName="Image" presStyleLbl="fgImgPlace1" presStyleIdx="1" presStyleCnt="4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hield Tick with solid fill"/>
        </a:ext>
      </dgm:extLst>
    </dgm:pt>
    <dgm:pt modelId="{B0A0FB92-6C79-40ED-95B4-4B22EC3A7D33}" type="pres">
      <dgm:prSet presAssocID="{A514D186-80D9-438C-AA5D-EF5657E47C8C}" presName="Child2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4362110F-0294-4153-96A4-0DDF50ED70ED}" type="pres">
      <dgm:prSet presAssocID="{A981085A-A5A5-4F1D-AF7D-19A435BEBEEA}" presName="Image3" presStyleCnt="0"/>
      <dgm:spPr/>
    </dgm:pt>
    <dgm:pt modelId="{508B6AB7-755C-4528-BDD0-95EC6790D13E}" type="pres">
      <dgm:prSet presAssocID="{A981085A-A5A5-4F1D-AF7D-19A435BEBEEA}" presName="Image" presStyleLbl="fgImgPlac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ircular flowchart with solid fill"/>
        </a:ext>
      </dgm:extLst>
    </dgm:pt>
    <dgm:pt modelId="{8BAEF6E5-6D56-48D5-A746-777764B240BB}" type="pres">
      <dgm:prSet presAssocID="{A981085A-A5A5-4F1D-AF7D-19A435BEBEEA}" presName="Child3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F81A7D14-8AA0-40C1-80E4-171F76883150}" type="pres">
      <dgm:prSet presAssocID="{47D8969A-B605-4288-83A4-6664FB2DC7EF}" presName="Image4" presStyleCnt="0"/>
      <dgm:spPr/>
    </dgm:pt>
    <dgm:pt modelId="{BCA738F6-6F35-4ECD-930F-026EF7266D62}" type="pres">
      <dgm:prSet presAssocID="{47D8969A-B605-4288-83A4-6664FB2DC7EF}" presName="Image" presStyleLbl="fgImgPlac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Ribbon with solid fill"/>
        </a:ext>
      </dgm:extLst>
    </dgm:pt>
    <dgm:pt modelId="{6617FB8A-6FEB-45C7-ABA1-13DC62E89AE0}" type="pres">
      <dgm:prSet presAssocID="{47D8969A-B605-4288-83A4-6664FB2DC7EF}" presName="Child4" presStyleLbl="revTx" presStyleIdx="3" presStyleCnt="4" custScaleX="123123" custLinFactNeighborX="14657" custLinFactNeighborY="10096">
        <dgm:presLayoutVars>
          <dgm:chMax val="0"/>
          <dgm:chPref val="0"/>
          <dgm:bulletEnabled val="1"/>
        </dgm:presLayoutVars>
      </dgm:prSet>
      <dgm:spPr/>
    </dgm:pt>
  </dgm:ptLst>
  <dgm:cxnLst>
    <dgm:cxn modelId="{CAD6C016-74B8-4019-BEB6-D1EEA1BE4F99}" srcId="{193849FC-94B1-4B4C-966D-7FD852260CB7}" destId="{A514D186-80D9-438C-AA5D-EF5657E47C8C}" srcOrd="1" destOrd="0" parTransId="{BF8403F9-34EE-4A32-8B4F-E84827548B47}" sibTransId="{1C710EE9-FF36-45B8-B98F-C37B8DDDBBDC}"/>
    <dgm:cxn modelId="{6ACEB761-1A90-4C8C-9DBE-1329678E3CCD}" srcId="{193849FC-94B1-4B4C-966D-7FD852260CB7}" destId="{A1A61FA6-B2D6-41AB-8735-2A428159A219}" srcOrd="0" destOrd="0" parTransId="{ACA0B679-068E-41CA-8F1B-E636739D3CF0}" sibTransId="{CB714088-7513-4DE8-A17F-9723ED2B4794}"/>
    <dgm:cxn modelId="{3A412265-DFE6-48C5-AEB0-CB2D3FBB6D93}" type="presOf" srcId="{A981085A-A5A5-4F1D-AF7D-19A435BEBEEA}" destId="{8BAEF6E5-6D56-48D5-A746-777764B240BB}" srcOrd="0" destOrd="0" presId="urn:microsoft.com/office/officeart/2011/layout/RadialPictureList"/>
    <dgm:cxn modelId="{36815C6F-D80C-449D-A869-CB48A46F70F4}" type="presOf" srcId="{47D8969A-B605-4288-83A4-6664FB2DC7EF}" destId="{6617FB8A-6FEB-45C7-ABA1-13DC62E89AE0}" srcOrd="0" destOrd="0" presId="urn:microsoft.com/office/officeart/2011/layout/RadialPictureList"/>
    <dgm:cxn modelId="{CED7685A-9F87-4A43-8EEE-AAF7A71C36C4}" type="presOf" srcId="{A514D186-80D9-438C-AA5D-EF5657E47C8C}" destId="{B0A0FB92-6C79-40ED-95B4-4B22EC3A7D33}" srcOrd="0" destOrd="0" presId="urn:microsoft.com/office/officeart/2011/layout/RadialPictureList"/>
    <dgm:cxn modelId="{40186590-6AFC-4FA6-838F-D129FA4D25F1}" type="presOf" srcId="{A1A61FA6-B2D6-41AB-8735-2A428159A219}" destId="{CF5CC4DD-DE38-4E85-A744-22CFB2FC4234}" srcOrd="0" destOrd="0" presId="urn:microsoft.com/office/officeart/2011/layout/RadialPictureList"/>
    <dgm:cxn modelId="{398E49A6-C5F5-4D65-B097-45254FF4F88A}" srcId="{193849FC-94B1-4B4C-966D-7FD852260CB7}" destId="{47D8969A-B605-4288-83A4-6664FB2DC7EF}" srcOrd="3" destOrd="0" parTransId="{A7B9877E-1565-4F34-8A0E-E4599EA42706}" sibTransId="{7D125DF5-100A-4453-86E1-9BD2CB961EED}"/>
    <dgm:cxn modelId="{C8AAC0A8-280F-4042-BBEB-1DEF4CA746DA}" type="presOf" srcId="{193849FC-94B1-4B4C-966D-7FD852260CB7}" destId="{02CFE67E-F065-4187-847A-653910617001}" srcOrd="0" destOrd="0" presId="urn:microsoft.com/office/officeart/2011/layout/RadialPictureList"/>
    <dgm:cxn modelId="{54424CCC-62C4-4F3F-8AC1-E759F3229DD7}" type="presOf" srcId="{DACE4706-8847-446B-AA75-55F746B2C5CE}" destId="{A33F923D-9A82-489F-82C5-84B16AA123F0}" srcOrd="0" destOrd="0" presId="urn:microsoft.com/office/officeart/2011/layout/RadialPictureList"/>
    <dgm:cxn modelId="{1AE4BDF7-3CD9-4FBB-9F98-58A1E2D312D4}" srcId="{DACE4706-8847-446B-AA75-55F746B2C5CE}" destId="{193849FC-94B1-4B4C-966D-7FD852260CB7}" srcOrd="0" destOrd="0" parTransId="{A1ABC2B5-425E-4598-B110-31DA7701BA43}" sibTransId="{C9082B50-46A9-472F-A2F6-5D37F376980A}"/>
    <dgm:cxn modelId="{6BAC6CFD-016D-4DB5-8F28-07E1CFB7E41C}" srcId="{193849FC-94B1-4B4C-966D-7FD852260CB7}" destId="{A981085A-A5A5-4F1D-AF7D-19A435BEBEEA}" srcOrd="2" destOrd="0" parTransId="{FC10836A-3722-43CF-98F2-5F5A553A5551}" sibTransId="{3D1F45F9-7EB8-43E9-A6B5-3A6F770A3923}"/>
    <dgm:cxn modelId="{016D8C8A-F67C-457C-9548-79AA7FD41215}" type="presParOf" srcId="{A33F923D-9A82-489F-82C5-84B16AA123F0}" destId="{02CFE67E-F065-4187-847A-653910617001}" srcOrd="0" destOrd="0" presId="urn:microsoft.com/office/officeart/2011/layout/RadialPictureList"/>
    <dgm:cxn modelId="{5912CAD1-A93C-42A3-A256-0C90CCDA9FA3}" type="presParOf" srcId="{A33F923D-9A82-489F-82C5-84B16AA123F0}" destId="{038A898C-D7B0-4693-AB7F-4A95B4978222}" srcOrd="1" destOrd="0" presId="urn:microsoft.com/office/officeart/2011/layout/RadialPictureList"/>
    <dgm:cxn modelId="{E3A6AD9B-4398-4B0A-A14C-FA790635E0FB}" type="presParOf" srcId="{A33F923D-9A82-489F-82C5-84B16AA123F0}" destId="{48EC4B1A-B6D1-4238-994D-EF3DAA709A30}" srcOrd="2" destOrd="0" presId="urn:microsoft.com/office/officeart/2011/layout/RadialPictureList"/>
    <dgm:cxn modelId="{8244F472-5623-4124-BBA6-7630B5933350}" type="presParOf" srcId="{A33F923D-9A82-489F-82C5-84B16AA123F0}" destId="{CF5CC4DD-DE38-4E85-A744-22CFB2FC4234}" srcOrd="3" destOrd="0" presId="urn:microsoft.com/office/officeart/2011/layout/RadialPictureList"/>
    <dgm:cxn modelId="{64E65216-158C-41E0-8B03-9807B66F0CEC}" type="presParOf" srcId="{A33F923D-9A82-489F-82C5-84B16AA123F0}" destId="{823E067D-A15B-4D8D-8F36-71080F08FCC2}" srcOrd="4" destOrd="0" presId="urn:microsoft.com/office/officeart/2011/layout/RadialPictureList"/>
    <dgm:cxn modelId="{8A0B57F4-B97B-4C14-A56D-A080F48ED677}" type="presParOf" srcId="{823E067D-A15B-4D8D-8F36-71080F08FCC2}" destId="{E8A678BD-E436-4297-B385-FDA815A9D236}" srcOrd="0" destOrd="0" presId="urn:microsoft.com/office/officeart/2011/layout/RadialPictureList"/>
    <dgm:cxn modelId="{921DA235-BAD1-4CC2-B91E-D80741B3BDFB}" type="presParOf" srcId="{A33F923D-9A82-489F-82C5-84B16AA123F0}" destId="{B0A0FB92-6C79-40ED-95B4-4B22EC3A7D33}" srcOrd="5" destOrd="0" presId="urn:microsoft.com/office/officeart/2011/layout/RadialPictureList"/>
    <dgm:cxn modelId="{4E624E33-16A1-4328-A12C-3FDDD0FDD2ED}" type="presParOf" srcId="{A33F923D-9A82-489F-82C5-84B16AA123F0}" destId="{4362110F-0294-4153-96A4-0DDF50ED70ED}" srcOrd="6" destOrd="0" presId="urn:microsoft.com/office/officeart/2011/layout/RadialPictureList"/>
    <dgm:cxn modelId="{B4493111-671F-4EE6-9BFD-AE543FF8CFD0}" type="presParOf" srcId="{4362110F-0294-4153-96A4-0DDF50ED70ED}" destId="{508B6AB7-755C-4528-BDD0-95EC6790D13E}" srcOrd="0" destOrd="0" presId="urn:microsoft.com/office/officeart/2011/layout/RadialPictureList"/>
    <dgm:cxn modelId="{7DC9E544-332A-4731-B88B-7F7E5EB1852E}" type="presParOf" srcId="{A33F923D-9A82-489F-82C5-84B16AA123F0}" destId="{8BAEF6E5-6D56-48D5-A746-777764B240BB}" srcOrd="7" destOrd="0" presId="urn:microsoft.com/office/officeart/2011/layout/RadialPictureList"/>
    <dgm:cxn modelId="{1D062090-B333-4E30-81AC-B8C9462EA581}" type="presParOf" srcId="{A33F923D-9A82-489F-82C5-84B16AA123F0}" destId="{F81A7D14-8AA0-40C1-80E4-171F76883150}" srcOrd="8" destOrd="0" presId="urn:microsoft.com/office/officeart/2011/layout/RadialPictureList"/>
    <dgm:cxn modelId="{D674017B-20A7-4CE0-BCA3-52D36FC89433}" type="presParOf" srcId="{F81A7D14-8AA0-40C1-80E4-171F76883150}" destId="{BCA738F6-6F35-4ECD-930F-026EF7266D62}" srcOrd="0" destOrd="0" presId="urn:microsoft.com/office/officeart/2011/layout/RadialPictureList"/>
    <dgm:cxn modelId="{7E762D54-62CF-4AB1-A3B1-3818F08543B7}" type="presParOf" srcId="{A33F923D-9A82-489F-82C5-84B16AA123F0}" destId="{6617FB8A-6FEB-45C7-ABA1-13DC62E89AE0}" srcOrd="9" destOrd="0" presId="urn:microsoft.com/office/officeart/2011/layout/RadialPictureList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CFE67E-F065-4187-847A-653910617001}">
      <dsp:nvSpPr>
        <dsp:cNvPr id="0" name=""/>
        <dsp:cNvSpPr/>
      </dsp:nvSpPr>
      <dsp:spPr>
        <a:xfrm>
          <a:off x="674269" y="1765869"/>
          <a:ext cx="1307837" cy="130772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900" kern="1200" dirty="0"/>
        </a:p>
      </dsp:txBody>
      <dsp:txXfrm>
        <a:off x="865797" y="1957380"/>
        <a:ext cx="924781" cy="924698"/>
      </dsp:txXfrm>
    </dsp:sp>
    <dsp:sp modelId="{038A898C-D7B0-4693-AB7F-4A95B4978222}">
      <dsp:nvSpPr>
        <dsp:cNvPr id="0" name=""/>
        <dsp:cNvSpPr/>
      </dsp:nvSpPr>
      <dsp:spPr>
        <a:xfrm>
          <a:off x="0" y="1038660"/>
          <a:ext cx="2636025" cy="2747796"/>
        </a:xfrm>
        <a:prstGeom prst="blockArc">
          <a:avLst>
            <a:gd name="adj1" fmla="val 16509444"/>
            <a:gd name="adj2" fmla="val 5088054"/>
            <a:gd name="adj3" fmla="val 524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EC4B1A-B6D1-4238-994D-EF3DAA709A30}">
      <dsp:nvSpPr>
        <dsp:cNvPr id="0" name=""/>
        <dsp:cNvSpPr/>
      </dsp:nvSpPr>
      <dsp:spPr>
        <a:xfrm>
          <a:off x="1631916" y="930804"/>
          <a:ext cx="700764" cy="70061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5CC4DD-DE38-4E85-A744-22CFB2FC4234}">
      <dsp:nvSpPr>
        <dsp:cNvPr id="0" name=""/>
        <dsp:cNvSpPr/>
      </dsp:nvSpPr>
      <dsp:spPr>
        <a:xfrm>
          <a:off x="2386054" y="939767"/>
          <a:ext cx="938064" cy="678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10000"/>
            </a:spcAft>
            <a:buNone/>
          </a:pPr>
          <a:r>
            <a:rPr lang="en-GB" sz="1400" kern="1200" dirty="0"/>
            <a:t>Threshold</a:t>
          </a:r>
          <a:endParaRPr lang="en-GB" sz="1700" kern="1200" dirty="0"/>
        </a:p>
      </dsp:txBody>
      <dsp:txXfrm>
        <a:off x="2386054" y="939767"/>
        <a:ext cx="938064" cy="678210"/>
      </dsp:txXfrm>
    </dsp:sp>
    <dsp:sp modelId="{E8A678BD-E436-4297-B385-FDA815A9D236}">
      <dsp:nvSpPr>
        <dsp:cNvPr id="0" name=""/>
        <dsp:cNvSpPr/>
      </dsp:nvSpPr>
      <dsp:spPr>
        <a:xfrm>
          <a:off x="2149522" y="1583320"/>
          <a:ext cx="700764" cy="700617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A0FB92-6C79-40ED-95B4-4B22EC3A7D33}">
      <dsp:nvSpPr>
        <dsp:cNvPr id="0" name=""/>
        <dsp:cNvSpPr/>
      </dsp:nvSpPr>
      <dsp:spPr>
        <a:xfrm>
          <a:off x="2901739" y="1595569"/>
          <a:ext cx="938064" cy="678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10000"/>
            </a:spcAft>
            <a:buNone/>
          </a:pPr>
          <a:r>
            <a:rPr lang="en-GB" sz="1400" kern="1200" dirty="0"/>
            <a:t>Register</a:t>
          </a:r>
          <a:endParaRPr lang="en-GB" sz="1700" kern="1200" dirty="0"/>
        </a:p>
      </dsp:txBody>
      <dsp:txXfrm>
        <a:off x="2901739" y="1595569"/>
        <a:ext cx="938064" cy="678210"/>
      </dsp:txXfrm>
    </dsp:sp>
    <dsp:sp modelId="{508B6AB7-755C-4528-BDD0-95EC6790D13E}">
      <dsp:nvSpPr>
        <dsp:cNvPr id="0" name=""/>
        <dsp:cNvSpPr/>
      </dsp:nvSpPr>
      <dsp:spPr>
        <a:xfrm>
          <a:off x="2146834" y="2542673"/>
          <a:ext cx="700764" cy="700617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AEF6E5-6D56-48D5-A746-777764B240BB}">
      <dsp:nvSpPr>
        <dsp:cNvPr id="0" name=""/>
        <dsp:cNvSpPr/>
      </dsp:nvSpPr>
      <dsp:spPr>
        <a:xfrm>
          <a:off x="2901739" y="2554026"/>
          <a:ext cx="938064" cy="678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10000"/>
            </a:spcAft>
            <a:buNone/>
          </a:pPr>
          <a:r>
            <a:rPr lang="en-GB" sz="1400" kern="1200" dirty="0"/>
            <a:t>Circulation</a:t>
          </a:r>
        </a:p>
      </dsp:txBody>
      <dsp:txXfrm>
        <a:off x="2901739" y="2554026"/>
        <a:ext cx="938064" cy="678210"/>
      </dsp:txXfrm>
    </dsp:sp>
    <dsp:sp modelId="{BCA738F6-6F35-4ECD-930F-026EF7266D62}">
      <dsp:nvSpPr>
        <dsp:cNvPr id="0" name=""/>
        <dsp:cNvSpPr/>
      </dsp:nvSpPr>
      <dsp:spPr>
        <a:xfrm>
          <a:off x="1631916" y="3217895"/>
          <a:ext cx="700764" cy="700617"/>
        </a:xfrm>
        <a:prstGeom prst="ellipse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17FB8A-6FEB-45C7-ABA1-13DC62E89AE0}">
      <dsp:nvSpPr>
        <dsp:cNvPr id="0" name=""/>
        <dsp:cNvSpPr/>
      </dsp:nvSpPr>
      <dsp:spPr>
        <a:xfrm>
          <a:off x="2415091" y="3300708"/>
          <a:ext cx="1154972" cy="678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10000"/>
            </a:spcAft>
            <a:buNone/>
          </a:pPr>
          <a:r>
            <a:rPr lang="en-GB" sz="1400" kern="1200" dirty="0"/>
            <a:t>Praise Points / Warnings</a:t>
          </a:r>
        </a:p>
      </dsp:txBody>
      <dsp:txXfrm>
        <a:off x="2415091" y="3300708"/>
        <a:ext cx="1154972" cy="6782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RadialPictureList">
  <dgm:title val="Radial Picture List"/>
  <dgm:desc val="Use to show relationships to a central idea. The Level 1 shape contains text and all Level 2 shapes contain a picture with corresponding text. Limited to four Level 2 pictures.  Unused pictures do not appear, but remain available if you switch layouts. Works best with a small amount of Level 2 text."/>
  <dgm:catLst>
    <dgm:cat type="picture" pri="2500"/>
    <dgm:cat type="officeonline" pri="2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10" destId="14" srcOrd="3" destOrd="0"/>
      </dgm:cxnLst>
      <dgm:bg/>
      <dgm:whole/>
    </dgm:dataModel>
  </dgm:clrData>
  <dgm:layoutNode name="Name0">
    <dgm:varLst>
      <dgm:chMax val="1"/>
      <dgm:chPref val="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equ" val="1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l" for="ch" forName="Accent" refType="w" fact="0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l" for="ch" forName="Child1" refType="w" fact="0.76"/>
              <dgm:constr type="t" for="ch" forName="Child1" refType="h" fact="0.3739"/>
              <dgm:constr type="w" for="ch" forName="Child1" refType="w" fact="0.24"/>
              <dgm:constr type="h" for="ch" forName="Child1" refType="h" fact="0.255"/>
              <dgm:constr type="l" for="ch" forName="Parent" refType="w" fact="0.1726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l" for="ch" forName="Image1" refType="w" fact="0.5661"/>
              <dgm:constr type="t" for="ch" forName="Image1" refType="h" fact="0.3744"/>
              <dgm:constr type="w" for="ch" forName="Image1" refType="w" fact="0.1793"/>
              <dgm:constr type="h" for="ch" forName="Image1" refType="h" fact="0.255"/>
            </dgm:constrLst>
          </dgm:if>
          <dgm:if name="Name6" axis="ch ch" ptType="node node" st="1 1" cnt="1 0" func="cnt" op="equ" val="2">
            <dgm:alg type="composite">
              <dgm:param type="ar" val="1.381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" refType="w" fact="0"/>
              <dgm:constr type="t" for="ch" forName="Accent" refType="h" fact="0"/>
              <dgm:constr type="w" for="ch" forName="Accent" refType="w" fact="0.6946"/>
              <dgm:constr type="h" for="ch" forName="Accent" refType="h"/>
              <dgm:constr type="l" for="ch" forName="Parent" refType="w" fact="0.1777"/>
              <dgm:constr type="t" for="ch" forName="Parent" refType="h" fact="0.2646"/>
              <dgm:constr type="w" for="ch" forName="Parent" refType="w" fact="0.3446"/>
              <dgm:constr type="h" for="ch" forName="Parent" refType="h" fact="0.4759"/>
              <dgm:constr type="l" for="ch" forName="Image1" refType="w" fact="0.5531"/>
              <dgm:constr type="t" for="ch" forName="Image1" refType="h" fact="0.1585"/>
              <dgm:constr type="w" for="ch" forName="Image1" refType="w" fact="0.1846"/>
              <dgm:constr type="h" for="ch" forName="Image1" refType="h" fact="0.255"/>
              <dgm:constr type="l" for="ch" forName="Image2" refType="w" fact="0.5531"/>
              <dgm:constr type="t" for="ch" forName="Image2" refType="h" fact="0.5624"/>
              <dgm:constr type="w" for="ch" forName="Image2" refType="w" fact="0.1846"/>
              <dgm:constr type="h" for="ch" forName="Image2" refType="h" fact="0.255"/>
              <dgm:constr type="l" for="ch" forName="Child1" refType="w" fact="0.7529"/>
              <dgm:constr type="t" for="ch" forName="Child1" refType="h" fact="0.1618"/>
              <dgm:constr type="w" for="ch" forName="Child1" refType="w" fact="0.2471"/>
              <dgm:constr type="h" for="ch" forName="Child1" refType="h" fact="0.2468"/>
              <dgm:constr type="l" for="ch" forName="Child2" refType="w" fact="0.7529"/>
              <dgm:constr type="t" for="ch" forName="Child2" refType="h" fact="0.5657"/>
              <dgm:constr type="w" for="ch" forName="Child2" refType="w" fact="0.2471"/>
              <dgm:constr type="h" for="ch" forName="Child2" refType="h" fact="0.2468"/>
            </dgm:constrLst>
          </dgm:if>
          <dgm:if name="Name7" axis="ch ch" ptType="node node" st="1 1" cnt="1 0" func="cnt" op="equ" val="3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" refType="w" fact="0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l" for="ch" forName="Parent" refType="w" fact="0.1726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l" for="ch" forName="Image1" refType="w" fact="0.4968"/>
              <dgm:constr type="t" for="ch" forName="Image1" refType="h" fact="0.0843"/>
              <dgm:constr type="w" for="ch" forName="Image1" refType="w" fact="0.1793"/>
              <dgm:constr type="h" for="ch" forName="Image1" refType="h" fact="0.255"/>
              <dgm:constr type="l" for="ch" forName="Image2" refType="w" fact="0.5661"/>
              <dgm:constr type="t" for="ch" forName="Image2" refType="h" fact="0.3744"/>
              <dgm:constr type="w" for="ch" forName="Image2" refType="w" fact="0.1793"/>
              <dgm:constr type="h" for="ch" forName="Image2" refType="h" fact="0.255"/>
              <dgm:constr type="l" for="ch" forName="Image3" refType="w" fact="0.4968"/>
              <dgm:constr type="t" for="ch" forName="Image3" refType="h" fact="0.6686"/>
              <dgm:constr type="w" for="ch" forName="Image3" refType="w" fact="0.1793"/>
              <dgm:constr type="h" for="ch" forName="Image3" refType="h" fact="0.255"/>
              <dgm:constr type="l" for="ch" forName="Child1" refType="w" fact="0.6897"/>
              <dgm:constr type="t" for="ch" forName="Child1" refType="h" fact="0.0884"/>
              <dgm:constr type="w" for="ch" forName="Child1" refType="w" fact="0.24"/>
              <dgm:constr type="h" for="ch" forName="Child1" refType="h" fact="0.2468"/>
              <dgm:constr type="l" for="ch" forName="Child2" refType="w" fact="0.76"/>
              <dgm:constr type="t" for="ch" forName="Child2" refType="h" fact="0.378"/>
              <dgm:constr type="w" for="ch" forName="Child2" refType="w" fact="0.24"/>
              <dgm:constr type="h" for="ch" forName="Child2" refType="h" fact="0.2468"/>
              <dgm:constr type="l" for="ch" forName="Child3" refType="w" fact="0.6897"/>
              <dgm:constr type="t" for="ch" forName="Child3" refType="h" fact="0.6738"/>
              <dgm:constr type="w" for="ch" forName="Child3" refType="w" fact="0.24"/>
              <dgm:constr type="h" for="ch" forName="Child3" refType="h" fact="0.2468"/>
            </dgm:constrLst>
          </dgm:if>
          <dgm:else name="Name8">
            <dgm:alg type="composite">
              <dgm:param type="ar" val="1.2852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" refType="w" fact="0"/>
              <dgm:constr type="t" for="ch" forName="Accent" refType="h" fact="0.0361"/>
              <dgm:constr type="w" for="ch" forName="Accent" refType="w" fact="0.6865"/>
              <dgm:constr type="h" for="ch" forName="Accent" refType="h" fact="0.9197"/>
              <dgm:constr type="l" for="ch" forName="Parent" refType="w" fact="0.1756"/>
              <dgm:constr type="t" for="ch" forName="Parent" refType="h" fact="0.2795"/>
              <dgm:constr type="w" for="ch" forName="Parent" refType="w" fact="0.3406"/>
              <dgm:constr type="h" for="ch" forName="Parent" refType="h" fact="0.4377"/>
              <dgm:constr type="l" for="ch" forName="Image1" refType="w" fact="0.425"/>
              <dgm:constr type="t" for="ch" forName="Image1" refType="h" fact="0"/>
              <dgm:constr type="w" for="ch" forName="Image1" refType="w" fact="0.1825"/>
              <dgm:constr type="h" for="ch" forName="Image1" refType="h" fact="0.2345"/>
              <dgm:constr type="l" for="ch" forName="Image2" refType="w" fact="0.5598"/>
              <dgm:constr type="t" for="ch" forName="Image2" refType="h" fact="0.2184"/>
              <dgm:constr type="w" for="ch" forName="Image2" refType="w" fact="0.1825"/>
              <dgm:constr type="h" for="ch" forName="Image2" refType="h" fact="0.2345"/>
              <dgm:constr type="l" for="ch" forName="Image3" refType="w" fact="0.5591"/>
              <dgm:constr type="t" for="ch" forName="Image3" refType="h" fact="0.5395"/>
              <dgm:constr type="w" for="ch" forName="Image3" refType="w" fact="0.1825"/>
              <dgm:constr type="h" for="ch" forName="Image3" refType="h" fact="0.2345"/>
              <dgm:constr type="l" for="ch" forName="Image4" refType="w" fact="0.425"/>
              <dgm:constr type="t" for="ch" forName="Image4" refType="h" fact="0.7655"/>
              <dgm:constr type="w" for="ch" forName="Image4" refType="w" fact="0.1825"/>
              <dgm:constr type="h" for="ch" forName="Image4" refType="h" fact="0.2345"/>
              <dgm:constr type="l" for="ch" forName="Child1" refType="w" fact="0.6214"/>
              <dgm:constr type="t" for="ch" forName="Child1" refType="h" fact="0.003"/>
              <dgm:constr type="w" for="ch" forName="Child1" refType="w" fact="0.2443"/>
              <dgm:constr type="h" for="ch" forName="Child1" refType="h" fact="0.227"/>
              <dgm:constr type="l" for="ch" forName="Child2" refType="w" fact="0.7557"/>
              <dgm:constr type="t" for="ch" forName="Child2" refType="h" fact="0.2225"/>
              <dgm:constr type="w" for="ch" forName="Child2" refType="w" fact="0.2443"/>
              <dgm:constr type="h" for="ch" forName="Child2" refType="h" fact="0.227"/>
              <dgm:constr type="l" for="ch" forName="Child3" refType="w" fact="0.7557"/>
              <dgm:constr type="t" for="ch" forName="Child3" refType="h" fact="0.5433"/>
              <dgm:constr type="w" for="ch" forName="Child3" refType="w" fact="0.2443"/>
              <dgm:constr type="h" for="ch" forName="Child3" refType="h" fact="0.227"/>
              <dgm:constr type="l" for="ch" forName="Child4" refType="w" fact="0.6214"/>
              <dgm:constr type="t" for="ch" forName="Child4" refType="h" fact="0.7703"/>
              <dgm:constr type="w" for="ch" forName="Child4" refType="w" fact="0.2443"/>
              <dgm:constr type="h" for="ch" forName="Child4" refType="h" fact="0.227"/>
            </dgm:constrLst>
          </dgm:else>
        </dgm:choose>
      </dgm:if>
      <dgm:else name="Name9">
        <dgm:choose name="Name10">
          <dgm:if name="Name11" axis="ch ch" ptType="node node" st="1 1" cnt="1 0" func="cnt" op="equ" val="0">
            <dgm:alg type="composite">
              <dgm:param type="ar" val="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2" axis="ch ch" ptType="node node" st="1 1" cnt="1 0" func="cnt" op="equ" val="1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r" for="ch" forName="Accent" refType="w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r" for="ch" forName="Child1" refType="w" fact="0.24"/>
              <dgm:constr type="t" for="ch" forName="Child1" refType="h" fact="0.3739"/>
              <dgm:constr type="w" for="ch" forName="Child1" refType="w" fact="0.24"/>
              <dgm:constr type="h" for="ch" forName="Child1" refType="h" fact="0.255"/>
              <dgm:constr type="r" for="ch" forName="Parent" refType="w" fact="0.8274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r" for="ch" forName="Image1" refType="w" fact="0.4339"/>
              <dgm:constr type="t" for="ch" forName="Image1" refType="h" fact="0.3744"/>
              <dgm:constr type="w" for="ch" forName="Image1" refType="w" fact="0.1793"/>
              <dgm:constr type="h" for="ch" forName="Image1" refType="h" fact="0.255"/>
            </dgm:constrLst>
          </dgm:if>
          <dgm:if name="Name13" axis="ch ch" ptType="node node" st="1 1" cnt="1 0" func="cnt" op="equ" val="2">
            <dgm:alg type="composite">
              <dgm:param type="ar" val="1.381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" refType="w"/>
              <dgm:constr type="t" for="ch" forName="Accent" refType="h" fact="0"/>
              <dgm:constr type="w" for="ch" forName="Accent" refType="w" fact="0.6946"/>
              <dgm:constr type="h" for="ch" forName="Accent" refType="h"/>
              <dgm:constr type="r" for="ch" forName="Parent" refType="w" fact="0.8223"/>
              <dgm:constr type="t" for="ch" forName="Parent" refType="h" fact="0.2646"/>
              <dgm:constr type="w" for="ch" forName="Parent" refType="w" fact="0.3446"/>
              <dgm:constr type="h" for="ch" forName="Parent" refType="h" fact="0.4759"/>
              <dgm:constr type="r" for="ch" forName="Image1" refType="w" fact="0.4469"/>
              <dgm:constr type="t" for="ch" forName="Image1" refType="h" fact="0.1585"/>
              <dgm:constr type="w" for="ch" forName="Image1" refType="w" fact="0.1846"/>
              <dgm:constr type="h" for="ch" forName="Image1" refType="h" fact="0.255"/>
              <dgm:constr type="r" for="ch" forName="Image2" refType="w" fact="0.4469"/>
              <dgm:constr type="t" for="ch" forName="Image2" refType="h" fact="0.5624"/>
              <dgm:constr type="w" for="ch" forName="Image2" refType="w" fact="0.1846"/>
              <dgm:constr type="h" for="ch" forName="Image2" refType="h" fact="0.255"/>
              <dgm:constr type="r" for="ch" forName="Child1" refType="w" fact="0.2471"/>
              <dgm:constr type="t" for="ch" forName="Child1" refType="h" fact="0.1618"/>
              <dgm:constr type="w" for="ch" forName="Child1" refType="w" fact="0.2471"/>
              <dgm:constr type="h" for="ch" forName="Child1" refType="h" fact="0.2468"/>
              <dgm:constr type="r" for="ch" forName="Child2" refType="w" fact="0.2471"/>
              <dgm:constr type="t" for="ch" forName="Child2" refType="h" fact="0.5657"/>
              <dgm:constr type="w" for="ch" forName="Child2" refType="w" fact="0.2471"/>
              <dgm:constr type="h" for="ch" forName="Child2" refType="h" fact="0.2468"/>
            </dgm:constrLst>
          </dgm:if>
          <dgm:if name="Name14" axis="ch ch" ptType="node node" st="1 1" cnt="1 0" func="cnt" op="equ" val="3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" refType="w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r" for="ch" forName="Parent" refType="w" fact="0.8274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r" for="ch" forName="Image1" refType="w" fact="0.5032"/>
              <dgm:constr type="t" for="ch" forName="Image1" refType="h" fact="0.0843"/>
              <dgm:constr type="w" for="ch" forName="Image1" refType="w" fact="0.1793"/>
              <dgm:constr type="h" for="ch" forName="Image1" refType="h" fact="0.255"/>
              <dgm:constr type="r" for="ch" forName="Image2" refType="w" fact="0.4339"/>
              <dgm:constr type="t" for="ch" forName="Image2" refType="h" fact="0.3744"/>
              <dgm:constr type="w" for="ch" forName="Image2" refType="w" fact="0.1793"/>
              <dgm:constr type="h" for="ch" forName="Image2" refType="h" fact="0.255"/>
              <dgm:constr type="r" for="ch" forName="Image3" refType="w" fact="0.5032"/>
              <dgm:constr type="t" for="ch" forName="Image3" refType="h" fact="0.6686"/>
              <dgm:constr type="w" for="ch" forName="Image3" refType="w" fact="0.1793"/>
              <dgm:constr type="h" for="ch" forName="Image3" refType="h" fact="0.255"/>
              <dgm:constr type="r" for="ch" forName="Child1" refType="w" fact="0.3103"/>
              <dgm:constr type="t" for="ch" forName="Child1" refType="h" fact="0.0884"/>
              <dgm:constr type="w" for="ch" forName="Child1" refType="w" fact="0.24"/>
              <dgm:constr type="h" for="ch" forName="Child1" refType="h" fact="0.2468"/>
              <dgm:constr type="r" for="ch" forName="Child2" refType="w" fact="0.24"/>
              <dgm:constr type="t" for="ch" forName="Child2" refType="h" fact="0.378"/>
              <dgm:constr type="w" for="ch" forName="Child2" refType="w" fact="0.24"/>
              <dgm:constr type="h" for="ch" forName="Child2" refType="h" fact="0.2468"/>
              <dgm:constr type="r" for="ch" forName="Child3" refType="w" fact="0.3103"/>
              <dgm:constr type="t" for="ch" forName="Child3" refType="h" fact="0.6738"/>
              <dgm:constr type="w" for="ch" forName="Child3" refType="w" fact="0.24"/>
              <dgm:constr type="h" for="ch" forName="Child3" refType="h" fact="0.2468"/>
            </dgm:constrLst>
          </dgm:if>
          <dgm:else name="Name15">
            <dgm:alg type="composite">
              <dgm:param type="ar" val="1.2852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" refType="w"/>
              <dgm:constr type="t" for="ch" forName="Accent" refType="h" fact="0.0361"/>
              <dgm:constr type="w" for="ch" forName="Accent" refType="w" fact="0.6865"/>
              <dgm:constr type="h" for="ch" forName="Accent" refType="h" fact="0.9197"/>
              <dgm:constr type="r" for="ch" forName="Parent" refType="w" fact="0.8244"/>
              <dgm:constr type="t" for="ch" forName="Parent" refType="h" fact="0.2795"/>
              <dgm:constr type="w" for="ch" forName="Parent" refType="w" fact="0.3406"/>
              <dgm:constr type="h" for="ch" forName="Parent" refType="h" fact="0.4377"/>
              <dgm:constr type="r" for="ch" forName="Image1" refType="w" fact="0.575"/>
              <dgm:constr type="t" for="ch" forName="Image1" refType="h" fact="0"/>
              <dgm:constr type="w" for="ch" forName="Image1" refType="w" fact="0.1825"/>
              <dgm:constr type="h" for="ch" forName="Image1" refType="h" fact="0.2345"/>
              <dgm:constr type="r" for="ch" forName="Image2" refType="w" fact="0.4402"/>
              <dgm:constr type="t" for="ch" forName="Image2" refType="h" fact="0.2184"/>
              <dgm:constr type="w" for="ch" forName="Image2" refType="w" fact="0.1825"/>
              <dgm:constr type="h" for="ch" forName="Image2" refType="h" fact="0.2345"/>
              <dgm:constr type="r" for="ch" forName="Image3" refType="w" fact="0.4409"/>
              <dgm:constr type="t" for="ch" forName="Image3" refType="h" fact="0.5395"/>
              <dgm:constr type="w" for="ch" forName="Image3" refType="w" fact="0.1825"/>
              <dgm:constr type="h" for="ch" forName="Image3" refType="h" fact="0.2345"/>
              <dgm:constr type="r" for="ch" forName="Image4" refType="w" fact="0.575"/>
              <dgm:constr type="t" for="ch" forName="Image4" refType="h" fact="0.7655"/>
              <dgm:constr type="w" for="ch" forName="Image4" refType="w" fact="0.1825"/>
              <dgm:constr type="h" for="ch" forName="Image4" refType="h" fact="0.2345"/>
              <dgm:constr type="r" for="ch" forName="Child1" refType="w" fact="0.3786"/>
              <dgm:constr type="t" for="ch" forName="Child1" refType="h" fact="0.003"/>
              <dgm:constr type="w" for="ch" forName="Child1" refType="w" fact="0.2443"/>
              <dgm:constr type="h" for="ch" forName="Child1" refType="h" fact="0.227"/>
              <dgm:constr type="r" for="ch" forName="Child2" refType="w" fact="0.2443"/>
              <dgm:constr type="t" for="ch" forName="Child2" refType="h" fact="0.2225"/>
              <dgm:constr type="w" for="ch" forName="Child2" refType="w" fact="0.2443"/>
              <dgm:constr type="h" for="ch" forName="Child2" refType="h" fact="0.227"/>
              <dgm:constr type="r" for="ch" forName="Child3" refType="w" fact="0.2443"/>
              <dgm:constr type="t" for="ch" forName="Child3" refType="h" fact="0.5433"/>
              <dgm:constr type="w" for="ch" forName="Child3" refType="w" fact="0.2443"/>
              <dgm:constr type="h" for="ch" forName="Child3" refType="h" fact="0.227"/>
              <dgm:constr type="r" for="ch" forName="Child4" refType="w" fact="0.3786"/>
              <dgm:constr type="t" for="ch" forName="Child4" refType="h" fact="0.7703"/>
              <dgm:constr type="w" for="ch" forName="Child4" refType="w" fact="0.2443"/>
              <dgm:constr type="h" for="ch" forName="Child4" refType="h" fact="0.227"/>
            </dgm:constrLst>
          </dgm:else>
        </dgm:choose>
      </dgm:else>
    </dgm:choose>
    <dgm:forEach name="wrapper" axis="self" ptType="parTrans">
      <dgm:forEach name="ImageRepeat" axis="self">
        <dgm:layoutNode name="Image" styleLbl="fgImgPlace1">
          <dgm:alg type="sp"/>
          <dgm:shape xmlns:r="http://schemas.openxmlformats.org/officeDocument/2006/relationships" type="ellipse" r:blip="" blipPhldr="1">
            <dgm:adjLst/>
          </dgm:shape>
          <dgm:presOf/>
        </dgm:layoutNode>
      </dgm:forEach>
    </dgm:forEach>
    <dgm:forEach name="Name16" axis="ch" ptType="node" cnt="1">
      <dgm:layoutNode name="Parent" styleLbl="node1">
        <dgm:varLst>
          <dgm:chMax val="4"/>
          <dgm:chPref val="3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7" axis="ch ch" ptType="node node" st="1 1" cnt="1 1">
      <dgm:layoutNode name="Accent" styleLbl="node1">
        <dgm:alg type="sp"/>
        <dgm:choose name="Name18">
          <dgm:if name="Name19" func="var" arg="dir" op="equ" val="norm">
            <dgm:choose name="Name20">
              <dgm:if name="Name21" axis="followSib" ptType="node" func="cnt" op="equ" val="0">
                <dgm:shape xmlns:r="http://schemas.openxmlformats.org/officeDocument/2006/relationships" type="blockArc" r:blip="">
                  <dgm:adjLst>
                    <dgm:adj idx="1" val="-49.0368"/>
                    <dgm:adj idx="2" val="49.4265"/>
                    <dgm:adj idx="3" val="0.0564"/>
                  </dgm:adjLst>
                </dgm:shape>
              </dgm:if>
              <dgm:if name="Name22" axis="followSib" ptType="node" func="cnt" op="equ" val="1">
                <dgm:shape xmlns:r="http://schemas.openxmlformats.org/officeDocument/2006/relationships" type="blockArc" r:blip="">
                  <dgm:adjLst>
                    <dgm:adj idx="1" val="-64.2028"/>
                    <dgm:adj idx="2" val="64.5456"/>
                    <dgm:adj idx="3" val="0.0558"/>
                  </dgm:adjLst>
                </dgm:shape>
              </dgm:if>
              <dgm:if name="Name23" axis="followSib" ptType="node" func="cnt" op="equ" val="2">
                <dgm:shape xmlns:r="http://schemas.openxmlformats.org/officeDocument/2006/relationships" type="blockArc" r:blip="">
                  <dgm:adjLst>
                    <dgm:adj idx="1" val="-67.8702"/>
                    <dgm:adj idx="2" val="68.6519"/>
                    <dgm:adj idx="3" val="0.0575"/>
                  </dgm:adjLst>
                </dgm:shape>
              </dgm:if>
              <dgm:else name="Name24">
                <dgm:shape xmlns:r="http://schemas.openxmlformats.org/officeDocument/2006/relationships" type="blockArc" r:blip="">
                  <dgm:adjLst>
                    <dgm:adj idx="1" val="-84.8426"/>
                    <dgm:adj idx="2" val="84.8009"/>
                    <dgm:adj idx="3" val="0.0524"/>
                  </dgm:adjLst>
                </dgm:shape>
              </dgm:else>
            </dgm:choose>
          </dgm:if>
          <dgm:else name="Name25">
            <dgm:choose name="Name26">
              <dgm:if name="Name27" axis="followSib" ptType="node" func="cnt" op="equ" val="0">
                <dgm:shape xmlns:r="http://schemas.openxmlformats.org/officeDocument/2006/relationships" rot="180" type="blockArc" r:blip="">
                  <dgm:adjLst>
                    <dgm:adj idx="1" val="-49.0368"/>
                    <dgm:adj idx="2" val="49.4265"/>
                    <dgm:adj idx="3" val="0.0564"/>
                  </dgm:adjLst>
                </dgm:shape>
              </dgm:if>
              <dgm:if name="Name28" axis="followSib" ptType="node" func="cnt" op="equ" val="1">
                <dgm:shape xmlns:r="http://schemas.openxmlformats.org/officeDocument/2006/relationships" rot="180" type="blockArc" r:blip="">
                  <dgm:adjLst>
                    <dgm:adj idx="1" val="-64.2028"/>
                    <dgm:adj idx="2" val="64.5456"/>
                    <dgm:adj idx="3" val="0.0558"/>
                  </dgm:adjLst>
                </dgm:shape>
              </dgm:if>
              <dgm:if name="Name29" axis="followSib" ptType="node" func="cnt" op="equ" val="2">
                <dgm:shape xmlns:r="http://schemas.openxmlformats.org/officeDocument/2006/relationships" rot="180" type="blockArc" r:blip="">
                  <dgm:adjLst>
                    <dgm:adj idx="1" val="-67.8702"/>
                    <dgm:adj idx="2" val="68.6519"/>
                    <dgm:adj idx="3" val="0.0575"/>
                  </dgm:adjLst>
                </dgm:shape>
              </dgm:if>
              <dgm:else name="Name30">
                <dgm:shape xmlns:r="http://schemas.openxmlformats.org/officeDocument/2006/relationships" rot="180" type="blockArc" r:blip="">
                  <dgm:adjLst>
                    <dgm:adj idx="1" val="-84.8426"/>
                    <dgm:adj idx="2" val="84.8009"/>
                    <dgm:adj idx="3" val="0.0524"/>
                  </dgm:adjLst>
                </dgm:shape>
              </dgm:else>
            </dgm:choose>
          </dgm:else>
        </dgm:choose>
        <dgm:presOf/>
      </dgm:layoutNode>
      <dgm:layoutNode name="Image1" styleLbl="fgImgPlace1">
        <dgm:alg type="sp"/>
        <dgm:shape xmlns:r="http://schemas.openxmlformats.org/officeDocument/2006/relationships" type="ellipse" r:blip="" blipPhldr="1">
          <dgm:adjLst/>
        </dgm:shape>
        <dgm:presOf/>
      </dgm:layoutNode>
      <dgm:layoutNode name="Child1" styleLbl="revTx">
        <dgm:varLst>
          <dgm:chMax val="0"/>
          <dgm:chPref val="0"/>
          <dgm:bulletEnabled val="1"/>
        </dgm:varLst>
        <dgm:choose name="Name31">
          <dgm:if name="Name32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33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4" axis="ch ch" ptType="node node" st="1 2" cnt="1 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35" ref="ImageRepeat"/>
      </dgm:layoutNode>
      <dgm:layoutNode name="Child2" styleLbl="revTx">
        <dgm:varLst>
          <dgm:chMax val="0"/>
          <dgm:chPref val="0"/>
          <dgm:bulletEnabled val="1"/>
        </dgm:varLst>
        <dgm:choose name="Name36">
          <dgm:if name="Name37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38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9" axis="ch ch" ptType="node node" st="1 3" cnt="1 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40" ref="ImageRepeat"/>
      </dgm:layoutNode>
      <dgm:layoutNode name="Child3" styleLbl="revTx">
        <dgm:varLst>
          <dgm:chMax val="0"/>
          <dgm:chPref val="0"/>
          <dgm:bulletEnabled val="1"/>
        </dgm:varLst>
        <dgm:choose name="Name41">
          <dgm:if name="Name42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43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4" axis="ch ch" ptType="node node" st="1 4" cnt="1 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45" ref="ImageRepeat"/>
      </dgm:layoutNode>
      <dgm:layoutNode name="Child4" styleLbl="revTx">
        <dgm:varLst>
          <dgm:chMax val="0"/>
          <dgm:chPref val="0"/>
          <dgm:bulletEnabled val="1"/>
        </dgm:varLst>
        <dgm:choose name="Name46">
          <dgm:if name="Name47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48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72" cy="498725"/>
          </a:xfrm>
          <a:prstGeom prst="rect">
            <a:avLst/>
          </a:prstGeom>
        </p:spPr>
        <p:txBody>
          <a:bodyPr vert="horz" lIns="92583" tIns="46292" rIns="92583" bIns="4629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395" y="0"/>
            <a:ext cx="2949772" cy="498725"/>
          </a:xfrm>
          <a:prstGeom prst="rect">
            <a:avLst/>
          </a:prstGeom>
        </p:spPr>
        <p:txBody>
          <a:bodyPr vert="horz" lIns="92583" tIns="46292" rIns="92583" bIns="46292" rtlCol="0"/>
          <a:lstStyle>
            <a:lvl1pPr algn="r">
              <a:defRPr sz="1200"/>
            </a:lvl1pPr>
          </a:lstStyle>
          <a:p>
            <a:fld id="{9FB05F61-153F-4C1F-B1DB-BB08140F5CCA}" type="datetimeFigureOut">
              <a:rPr lang="en-GB" smtClean="0"/>
              <a:t>15/10/2023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67412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83" tIns="46292" rIns="92583" bIns="46292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17" y="4784241"/>
            <a:ext cx="5447355" cy="3914668"/>
          </a:xfrm>
          <a:prstGeom prst="rect">
            <a:avLst/>
          </a:prstGeom>
        </p:spPr>
        <p:txBody>
          <a:bodyPr vert="horz" lIns="92583" tIns="46292" rIns="92583" bIns="4629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200"/>
            <a:ext cx="2949772" cy="498725"/>
          </a:xfrm>
          <a:prstGeom prst="rect">
            <a:avLst/>
          </a:prstGeom>
        </p:spPr>
        <p:txBody>
          <a:bodyPr vert="horz" lIns="92583" tIns="46292" rIns="92583" bIns="4629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395" y="9442200"/>
            <a:ext cx="2949772" cy="498725"/>
          </a:xfrm>
          <a:prstGeom prst="rect">
            <a:avLst/>
          </a:prstGeom>
        </p:spPr>
        <p:txBody>
          <a:bodyPr vert="horz" lIns="92583" tIns="46292" rIns="92583" bIns="46292" rtlCol="0" anchor="b"/>
          <a:lstStyle>
            <a:lvl1pPr algn="r">
              <a:defRPr sz="1200"/>
            </a:lvl1pPr>
          </a:lstStyle>
          <a:p>
            <a:fld id="{CA788AB8-3339-4A6B-A54C-201EEE4E4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5729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83D08-5970-E20E-3AD7-0735CA3B7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02360C-F56A-38D9-605A-5D5359511A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BA7FD21-D059-3CAC-A151-EB429810EA1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041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FE892-4BA0-DA41-12C5-620A5B5DD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7E5249-6A5D-F85D-B3EE-D0C5746E27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964161-47EF-70EA-F5B8-9C7653E7F4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341BD6-80C2-FA54-93BB-D8C7EEA39B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CD659D-4130-47FD-8CFC-7182AE3F3F2C}" type="datetimeFigureOut">
              <a:rPr lang="en-GB" smtClean="0"/>
              <a:t>15/10/2023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0AB267-B45F-07EA-4789-C1AA47383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229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1EB3B5-75AE-99FF-8716-509D3DFC7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29350"/>
            <a:ext cx="2743200" cy="365125"/>
          </a:xfrm>
          <a:prstGeom prst="rect">
            <a:avLst/>
          </a:prstGeom>
        </p:spPr>
        <p:txBody>
          <a:bodyPr/>
          <a:lstStyle/>
          <a:p>
            <a:fld id="{1A2D9190-7EA0-4B95-9834-548A504CA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362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9916C-6D13-F12F-B8E2-38B16E44F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EBC569-0039-B77C-FD42-47D2118BE0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95B99-9EAA-D275-7DC6-AB8E27AA41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CD659D-4130-47FD-8CFC-7182AE3F3F2C}" type="datetimeFigureOut">
              <a:rPr lang="en-GB" smtClean="0"/>
              <a:t>15/10/2023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B5338A-42F2-D5F8-1CA0-9DC3172D9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229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40890A-C9D1-695C-5B5A-AF8E87A5B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29350"/>
            <a:ext cx="2743200" cy="365125"/>
          </a:xfrm>
          <a:prstGeom prst="rect">
            <a:avLst/>
          </a:prstGeom>
        </p:spPr>
        <p:txBody>
          <a:bodyPr/>
          <a:lstStyle/>
          <a:p>
            <a:fld id="{1A2D9190-7EA0-4B95-9834-548A504CA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9161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7AD1CD-3597-66F0-4AC1-887FBFB7C5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5CD5AA-D096-9A76-8225-5112721504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6C9B0E-750F-45A3-DC42-EC4711CC5F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CD659D-4130-47FD-8CFC-7182AE3F3F2C}" type="datetimeFigureOut">
              <a:rPr lang="en-GB" smtClean="0"/>
              <a:t>15/10/2023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E4CF55-229C-99BC-F646-28F93C53F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229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5ED51A-FDEC-09A2-ABC4-15BE46B86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29350"/>
            <a:ext cx="2743200" cy="365125"/>
          </a:xfrm>
          <a:prstGeom prst="rect">
            <a:avLst/>
          </a:prstGeom>
        </p:spPr>
        <p:txBody>
          <a:bodyPr/>
          <a:lstStyle/>
          <a:p>
            <a:fld id="{1A2D9190-7EA0-4B95-9834-548A504CA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67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9DE85-5DD5-2BAF-D211-EE184DEA9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1DC8B-C20B-ACF8-5059-CBB6DC1BC0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2743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10024CC-D0AC-B61A-6E54-923A3683F1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FB9DE85-5DD5-2BAF-D211-EE184DEA9A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Silent Do Now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1DC8B-C20B-ACF8-5059-CBB6DC1BC0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49ADA3A4-565F-C153-30CB-FE64C72576BD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3181632923"/>
              </p:ext>
            </p:extLst>
          </p:nvPr>
        </p:nvGraphicFramePr>
        <p:xfrm>
          <a:off x="8352196" y="919715"/>
          <a:ext cx="3839804" cy="48493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Oval 6">
            <a:extLst>
              <a:ext uri="{FF2B5EF4-FFF2-40B4-BE49-F238E27FC236}">
                <a16:creationId xmlns:a16="http://schemas.microsoft.com/office/drawing/2014/main" id="{B93B479E-AED9-A800-19FC-0967A113A81E}"/>
              </a:ext>
            </a:extLst>
          </p:cNvPr>
          <p:cNvSpPr/>
          <p:nvPr userDrawn="1"/>
        </p:nvSpPr>
        <p:spPr>
          <a:xfrm>
            <a:off x="7520508" y="2261062"/>
            <a:ext cx="2873828" cy="22361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2953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56BC0-057C-6396-AE8C-CE1227E6F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F8A1C4-E2BF-8F06-956A-89A25F255D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7C63E-3A80-5A89-2E30-6FFD5A5FC3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CD659D-4130-47FD-8CFC-7182AE3F3F2C}" type="datetimeFigureOut">
              <a:rPr lang="en-GB" smtClean="0"/>
              <a:t>15/10/2023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2799DD-F296-1ABE-B703-04DCEFDC2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229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5C142E-71BB-3090-1B86-CED1E5597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29350"/>
            <a:ext cx="2743200" cy="365125"/>
          </a:xfrm>
          <a:prstGeom prst="rect">
            <a:avLst/>
          </a:prstGeom>
        </p:spPr>
        <p:txBody>
          <a:bodyPr/>
          <a:lstStyle/>
          <a:p>
            <a:fld id="{1A2D9190-7EA0-4B95-9834-548A504CA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696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F0EA8-A5F3-F24F-F166-EA0AE1AE7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FC4EEF-93D7-D3BA-9135-C4F20E373A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19DA11-A4F1-1269-755A-F7F347922E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5B7690-6AD0-8913-21B1-88E6E0385B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CD659D-4130-47FD-8CFC-7182AE3F3F2C}" type="datetimeFigureOut">
              <a:rPr lang="en-GB" smtClean="0"/>
              <a:t>15/10/2023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E31695-1298-9E1D-36FE-59F30548F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229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49A3DB-AC6F-F8E2-8920-53CD72F55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29350"/>
            <a:ext cx="2743200" cy="365125"/>
          </a:xfrm>
          <a:prstGeom prst="rect">
            <a:avLst/>
          </a:prstGeom>
        </p:spPr>
        <p:txBody>
          <a:bodyPr/>
          <a:lstStyle/>
          <a:p>
            <a:fld id="{1A2D9190-7EA0-4B95-9834-548A504CA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8736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E0E34-B3AE-D2AF-59D5-97A517859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9E1FD0-F967-A1BA-9EAA-2B522B9950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A8665E-C16D-7372-D919-B44AFC0027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4EC72D-895B-18C5-5633-74E76BBC58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15935A-8DFB-A4F2-735E-364CB0BA72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5AF25F-E04D-B47A-5DA7-5AA4E05EFC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CD659D-4130-47FD-8CFC-7182AE3F3F2C}" type="datetimeFigureOut">
              <a:rPr lang="en-GB" smtClean="0"/>
              <a:t>15/10/2023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59103C-2E05-8D2B-D19C-DB5F86684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229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402CB2-9082-90D1-41DF-D9CB19B62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29350"/>
            <a:ext cx="2743200" cy="365125"/>
          </a:xfrm>
          <a:prstGeom prst="rect">
            <a:avLst/>
          </a:prstGeom>
        </p:spPr>
        <p:txBody>
          <a:bodyPr/>
          <a:lstStyle/>
          <a:p>
            <a:fld id="{1A2D9190-7EA0-4B95-9834-548A504CA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092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DA443-9A24-3C81-0AA0-4286BD98F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8964F7-CBEA-11A3-57EF-FAF086550B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CD659D-4130-47FD-8CFC-7182AE3F3F2C}" type="datetimeFigureOut">
              <a:rPr lang="en-GB" smtClean="0"/>
              <a:t>15/10/2023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4BD429-4DCE-A667-464F-1A97DC8F0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229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7F7061-D355-8F92-DBB7-F63549164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29350"/>
            <a:ext cx="2743200" cy="365125"/>
          </a:xfrm>
          <a:prstGeom prst="rect">
            <a:avLst/>
          </a:prstGeom>
        </p:spPr>
        <p:txBody>
          <a:bodyPr/>
          <a:lstStyle/>
          <a:p>
            <a:fld id="{1A2D9190-7EA0-4B95-9834-548A504CA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9018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7A3FAE-3768-D998-A3F7-1B37A4849F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CD659D-4130-47FD-8CFC-7182AE3F3F2C}" type="datetimeFigureOut">
              <a:rPr lang="en-GB" smtClean="0"/>
              <a:t>15/10/2023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4E8D93-1656-3D3B-F56E-FE2EAAD5F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229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AD1110-B06B-4605-89C2-B2EC4844B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29350"/>
            <a:ext cx="2743200" cy="365125"/>
          </a:xfrm>
          <a:prstGeom prst="rect">
            <a:avLst/>
          </a:prstGeom>
        </p:spPr>
        <p:txBody>
          <a:bodyPr/>
          <a:lstStyle/>
          <a:p>
            <a:fld id="{1A2D9190-7EA0-4B95-9834-548A504CA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644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39E34-09F7-A8B9-9093-4AEAF2542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449815-0710-8F3B-14FF-715FB9B3D3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5DDEE8-4E56-2FCB-7CEE-9A0993175B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05DCA3-F7F3-E488-ADBA-AF18D61F538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CD659D-4130-47FD-8CFC-7182AE3F3F2C}" type="datetimeFigureOut">
              <a:rPr lang="en-GB" smtClean="0"/>
              <a:t>15/10/2023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9051BD-8B89-8AC3-CE46-90B06D959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229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43D651-47F2-D73C-3F36-348F450C8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29350"/>
            <a:ext cx="2743200" cy="365125"/>
          </a:xfrm>
          <a:prstGeom prst="rect">
            <a:avLst/>
          </a:prstGeom>
        </p:spPr>
        <p:txBody>
          <a:bodyPr/>
          <a:lstStyle/>
          <a:p>
            <a:fld id="{1A2D9190-7EA0-4B95-9834-548A504CA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594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309BAB-0F46-5624-CC00-2C7ECAC38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100" y="173038"/>
            <a:ext cx="11544300" cy="8446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5DB1D3-2127-C020-EA93-A00186B0E3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2100" y="1152580"/>
            <a:ext cx="11544300" cy="47857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1C4FF7C-7989-622C-8EFC-50FEF42D2800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744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rgbClr val="131038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131038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31038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31038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31038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31038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E9AF0-F3F7-F5B6-8781-D6B87090C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>
              <a:solidFill>
                <a:srgbClr val="7030A0"/>
              </a:solidFill>
            </a:endParaRPr>
          </a:p>
        </p:txBody>
      </p:sp>
      <p:pic>
        <p:nvPicPr>
          <p:cNvPr id="17" name="Content Placeholder 16">
            <a:extLst>
              <a:ext uri="{FF2B5EF4-FFF2-40B4-BE49-F238E27FC236}">
                <a16:creationId xmlns:a16="http://schemas.microsoft.com/office/drawing/2014/main" id="{BE55C3F4-40BE-5A2E-7BFB-364E16BB8C0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53029" y="145624"/>
            <a:ext cx="5649799" cy="6222520"/>
          </a:xfrm>
        </p:spPr>
      </p:pic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72CEC74-3027-4DC7-9672-D328C368B15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905625" y="897030"/>
            <a:ext cx="4861502" cy="5023552"/>
          </a:xfrm>
        </p:spPr>
      </p:pic>
    </p:spTree>
    <p:extLst>
      <p:ext uri="{BB962C8B-B14F-4D97-AF65-F5344CB8AC3E}">
        <p14:creationId xmlns:p14="http://schemas.microsoft.com/office/powerpoint/2010/main" val="1530145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D6950289EA72408316014E58E4DEC2" ma:contentTypeVersion="18" ma:contentTypeDescription="Create a new document." ma:contentTypeScope="" ma:versionID="9484dcd76b6a68e6d5ce0e0f5f2c1907">
  <xsd:schema xmlns:xsd="http://www.w3.org/2001/XMLSchema" xmlns:xs="http://www.w3.org/2001/XMLSchema" xmlns:p="http://schemas.microsoft.com/office/2006/metadata/properties" xmlns:ns2="c21625c4-e92c-4023-b836-2b6d7edcb1c1" xmlns:ns3="05f1579e-d71e-4220-b327-1d9af5ad114e" targetNamespace="http://schemas.microsoft.com/office/2006/metadata/properties" ma:root="true" ma:fieldsID="bfa7cea153332677970115da510db198" ns2:_="" ns3:_="">
    <xsd:import namespace="c21625c4-e92c-4023-b836-2b6d7edcb1c1"/>
    <xsd:import namespace="05f1579e-d71e-4220-b327-1d9af5ad114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1625c4-e92c-4023-b836-2b6d7edcb1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c201f4c7-9dc6-41d9-979b-f5b752bbaa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f1579e-d71e-4220-b327-1d9af5ad114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50a833f5-8da6-437d-8fa4-676adce56343}" ma:internalName="TaxCatchAll" ma:showField="CatchAllData" ma:web="05f1579e-d71e-4220-b327-1d9af5ad114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21625c4-e92c-4023-b836-2b6d7edcb1c1">
      <Terms xmlns="http://schemas.microsoft.com/office/infopath/2007/PartnerControls"/>
    </lcf76f155ced4ddcb4097134ff3c332f>
    <TaxCatchAll xmlns="05f1579e-d71e-4220-b327-1d9af5ad114e" xsi:nil="true"/>
  </documentManagement>
</p:properties>
</file>

<file path=customXml/itemProps1.xml><?xml version="1.0" encoding="utf-8"?>
<ds:datastoreItem xmlns:ds="http://schemas.openxmlformats.org/officeDocument/2006/customXml" ds:itemID="{F58F1A6C-D76E-4E3D-9174-A69D83163B0A}"/>
</file>

<file path=customXml/itemProps2.xml><?xml version="1.0" encoding="utf-8"?>
<ds:datastoreItem xmlns:ds="http://schemas.openxmlformats.org/officeDocument/2006/customXml" ds:itemID="{72D325E2-A23E-4ED8-AFC8-43AA8E1C631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10E3E88-9371-4538-A43F-21A3FFFA60C0}">
  <ds:schemaRefs>
    <ds:schemaRef ds:uri="http://purl.org/dc/dcmitype/"/>
    <ds:schemaRef ds:uri="c21625c4-e92c-4023-b836-2b6d7edcb1c1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05f1579e-d71e-4220-b327-1d9af5ad114e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27462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Executive Leadership Team Meeting</dc:title>
  <dc:creator>AKirkbride</dc:creator>
  <cp:lastModifiedBy>Selena Burroughs</cp:lastModifiedBy>
  <cp:revision>21</cp:revision>
  <cp:lastPrinted>2022-11-15T12:01:25Z</cp:lastPrinted>
  <dcterms:created xsi:type="dcterms:W3CDTF">2022-06-04T08:51:24Z</dcterms:created>
  <dcterms:modified xsi:type="dcterms:W3CDTF">2023-10-15T20:13:53Z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0x01010044D6950289EA72408316014E58E4DEC2</vt:lpwstr>
  </property>
  <property fmtid="{D5CDD505-2E9C-101B-9397-08002B2CF9AE}" pid="3" name="MediaServiceImageTags">
    <vt:lpwstr/>
  </property>
</Properties>
</file>