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customXml/itemProps1.xml" ContentType="application/vnd.openxmlformats-officedocument.customXmlProperties+xml"/>
  <Override PartName="/docProps/app.xml" ContentType="application/vnd.openxmlformats-officedocument.extended-properties+xml"/>
  <Override PartName="/ppt/revisionInfo.xml" ContentType="application/vnd.ms-powerpoint.revisioninfo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3"/>
  </p:sldMasterIdLst>
  <p:sldIdLst>
    <p:sldId id="256" r:id="rId4"/>
    <p:sldId id="272" r:id="rId5"/>
    <p:sldId id="273" r:id="rId6"/>
    <p:sldId id="274" r:id="rId7"/>
    <p:sldId id="275" r:id="rId8"/>
    <p:sldId id="262" r:id="rId9"/>
    <p:sldId id="266" r:id="rId10"/>
    <p:sldId id="271" r:id="rId11"/>
    <p:sldId id="265" r:id="rId12"/>
  </p:sldIdLst>
  <p:sldSz cx="12192000" cy="6858000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3B8A8F-A8F5-4ED2-933A-C8F4DD5EF74E}" v="39" dt="2022-11-10T16:19:35.9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18" Type="http://schemas.openxmlformats.org/officeDocument/2006/relationships/customXml" Target="../customXml/item3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Physics A-level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561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C09CB-9E55-6C72-27D8-4CA5196F6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defTabSz="914400" eaLnBrk="0" fontAlgn="base" hangingPunct="0">
              <a:spcAft>
                <a:spcPct val="0"/>
              </a:spcAft>
            </a:pPr>
            <a:br>
              <a:rPr lang="en-GB" altLang="en-US" sz="5400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en-GB" altLang="en-US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What does the course involve?</a:t>
            </a:r>
            <a:br>
              <a:rPr lang="en-GB" altLang="en-US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endParaRPr lang="en-GB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84E1634C-B2AA-5D10-FB59-33A6483AD8C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56717" y="5666543"/>
            <a:ext cx="53091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725867-BBF7-E0CC-C24A-D8DA023E09A6}"/>
              </a:ext>
            </a:extLst>
          </p:cNvPr>
          <p:cNvSpPr txBox="1"/>
          <p:nvPr/>
        </p:nvSpPr>
        <p:spPr>
          <a:xfrm>
            <a:off x="8306522" y="2370847"/>
            <a:ext cx="248155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u="sng" dirty="0"/>
              <a:t>Year 13</a:t>
            </a:r>
          </a:p>
          <a:p>
            <a:r>
              <a:rPr lang="en-GB" sz="1800" dirty="0"/>
              <a:t>Fields </a:t>
            </a:r>
          </a:p>
          <a:p>
            <a:r>
              <a:rPr lang="en-GB" sz="1800" dirty="0"/>
              <a:t>Harmonic motion </a:t>
            </a:r>
          </a:p>
          <a:p>
            <a:r>
              <a:rPr lang="en-GB" sz="1800" dirty="0"/>
              <a:t>Thermal Physics</a:t>
            </a:r>
            <a:endParaRPr lang="en-GB" dirty="0"/>
          </a:p>
          <a:p>
            <a:r>
              <a:rPr lang="en-GB" sz="1800" dirty="0"/>
              <a:t>Radioactivity </a:t>
            </a:r>
          </a:p>
          <a:p>
            <a:r>
              <a:rPr lang="en-GB" sz="1800" dirty="0">
                <a:highlight>
                  <a:srgbClr val="FFFF00"/>
                </a:highlight>
              </a:rPr>
              <a:t>Choice of: </a:t>
            </a:r>
            <a:r>
              <a:rPr lang="en-GB" sz="1800" dirty="0"/>
              <a:t>Astrophysics, Engineering physics, Medical Physics, Turning points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F8CD0E-14D1-C382-00AA-23BCFEE315EF}"/>
              </a:ext>
            </a:extLst>
          </p:cNvPr>
          <p:cNvSpPr txBox="1"/>
          <p:nvPr/>
        </p:nvSpPr>
        <p:spPr>
          <a:xfrm>
            <a:off x="1912666" y="2370847"/>
            <a:ext cx="239205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u="sng" dirty="0"/>
              <a:t>Year 12</a:t>
            </a:r>
          </a:p>
          <a:p>
            <a:r>
              <a:rPr lang="en-GB" sz="1800" dirty="0"/>
              <a:t>Forces </a:t>
            </a:r>
          </a:p>
          <a:p>
            <a:r>
              <a:rPr lang="en-GB" sz="1800" dirty="0"/>
              <a:t>Particle Physics</a:t>
            </a:r>
          </a:p>
          <a:p>
            <a:r>
              <a:rPr lang="en-GB" sz="1800" dirty="0"/>
              <a:t>Waves &amp; quantum effects</a:t>
            </a:r>
          </a:p>
          <a:p>
            <a:r>
              <a:rPr lang="en-GB" sz="1800" dirty="0"/>
              <a:t>Electricity </a:t>
            </a:r>
          </a:p>
          <a:p>
            <a:r>
              <a:rPr lang="en-GB" sz="1800" dirty="0"/>
              <a:t>Materials science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4EC7ACB-13DE-9DE1-F371-4F306273D0A2}"/>
              </a:ext>
            </a:extLst>
          </p:cNvPr>
          <p:cNvSpPr txBox="1"/>
          <p:nvPr/>
        </p:nvSpPr>
        <p:spPr>
          <a:xfrm>
            <a:off x="2819168" y="5481877"/>
            <a:ext cx="68051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Thinking. </a:t>
            </a:r>
            <a:r>
              <a:rPr lang="en-GB" dirty="0"/>
              <a:t>Applying what you know to the real world</a:t>
            </a:r>
          </a:p>
        </p:txBody>
      </p:sp>
      <p:pic>
        <p:nvPicPr>
          <p:cNvPr id="1027" name="Picture 3" descr="Trefoil radiation symbol, developed in 1948. Source: Wikimedia Commons. |  Download Scientific Diagram">
            <a:extLst>
              <a:ext uri="{FF2B5EF4-FFF2-40B4-BE49-F238E27FC236}">
                <a16:creationId xmlns:a16="http://schemas.microsoft.com/office/drawing/2014/main" id="{CE558B3B-E2A4-CFA7-36C4-F21967F760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4291" y="1068510"/>
            <a:ext cx="600508" cy="600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ow did the solar system form? | Space">
            <a:extLst>
              <a:ext uri="{FF2B5EF4-FFF2-40B4-BE49-F238E27FC236}">
                <a16:creationId xmlns:a16="http://schemas.microsoft.com/office/drawing/2014/main" id="{F09FCD80-3D46-CED0-EB01-E1F9641E4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69" y="3437202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Emission Line | COSMOS">
            <a:extLst>
              <a:ext uri="{FF2B5EF4-FFF2-40B4-BE49-F238E27FC236}">
                <a16:creationId xmlns:a16="http://schemas.microsoft.com/office/drawing/2014/main" id="{4BDC8329-1C7C-C29C-E67E-1B9FCC24E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438" y="2033543"/>
            <a:ext cx="2289464" cy="118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3600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A966B-85A6-25FA-CC4E-8CF608133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Why should you consider taking it</a:t>
            </a:r>
            <a:br>
              <a:rPr kumimoji="0" lang="en-GB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7BE12A-FCBA-B1FF-7894-EBE4D7B7DA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2375" y="1313457"/>
            <a:ext cx="7742237" cy="4852294"/>
          </a:xfrm>
        </p:spPr>
        <p:txBody>
          <a:bodyPr/>
          <a:lstStyle/>
          <a:p>
            <a:r>
              <a:rPr lang="en-GB" dirty="0"/>
              <a:t>Because you want to invent something new and undiscovered</a:t>
            </a:r>
          </a:p>
          <a:p>
            <a:r>
              <a:rPr lang="en-GB" dirty="0"/>
              <a:t>Because you love Maths and applying Maths to solve real world issues is something you would enjoy</a:t>
            </a:r>
          </a:p>
          <a:p>
            <a:r>
              <a:rPr lang="en-GB" dirty="0"/>
              <a:t>Because you want to go into finance and make money</a:t>
            </a:r>
          </a:p>
          <a:p>
            <a:r>
              <a:rPr lang="en-GB" dirty="0"/>
              <a:t>Because you love programming and want to be able to model the real world</a:t>
            </a:r>
          </a:p>
          <a:p>
            <a:r>
              <a:rPr lang="en-GB" dirty="0"/>
              <a:t>Because you want to know how the world / universe works</a:t>
            </a:r>
          </a:p>
          <a:p>
            <a:r>
              <a:rPr lang="en-GB" dirty="0"/>
              <a:t>Because you want to solve the energy crisis and save the planet</a:t>
            </a:r>
          </a:p>
          <a:p>
            <a:r>
              <a:rPr lang="en-GB" dirty="0"/>
              <a:t>Because you want to be one of the most employable people you can imagine</a:t>
            </a:r>
          </a:p>
          <a:p>
            <a:r>
              <a:rPr lang="en-GB" dirty="0"/>
              <a:t>Because you love taking things apart to see how they work</a:t>
            </a:r>
          </a:p>
          <a:p>
            <a:r>
              <a:rPr lang="en-GB" dirty="0"/>
              <a:t>Because you’re good at it.</a:t>
            </a:r>
          </a:p>
        </p:txBody>
      </p:sp>
      <p:pic>
        <p:nvPicPr>
          <p:cNvPr id="4" name="Picture 2" descr="Image result for biomimetics">
            <a:extLst>
              <a:ext uri="{FF2B5EF4-FFF2-40B4-BE49-F238E27FC236}">
                <a16:creationId xmlns:a16="http://schemas.microsoft.com/office/drawing/2014/main" id="{C9F8532F-CBB3-0BE7-35C7-496268EE46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06" y="1313456"/>
            <a:ext cx="2870444" cy="2104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E71352-5227-36B8-0D05-98642F9124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606" y="3581862"/>
            <a:ext cx="2595425" cy="258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974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8EC67-B761-BAD8-B52E-2C104808F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What it can lead to </a:t>
            </a:r>
            <a:br>
              <a:rPr kumimoji="0" lang="en-GB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2C730B-F31C-CF6C-3CC7-540A22E2C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466850"/>
            <a:ext cx="4668838" cy="4444372"/>
          </a:xfrm>
        </p:spPr>
        <p:txBody>
          <a:bodyPr/>
          <a:lstStyle/>
          <a:p>
            <a:r>
              <a:rPr lang="en-GB" dirty="0"/>
              <a:t>Research Scientist</a:t>
            </a:r>
          </a:p>
          <a:p>
            <a:r>
              <a:rPr lang="en-GB" dirty="0"/>
              <a:t>Computer programmer</a:t>
            </a:r>
          </a:p>
          <a:p>
            <a:r>
              <a:rPr lang="en-GB" dirty="0"/>
              <a:t>Meteorology / Climate</a:t>
            </a:r>
          </a:p>
          <a:p>
            <a:r>
              <a:rPr lang="en-GB" dirty="0"/>
              <a:t>Finance industry</a:t>
            </a:r>
          </a:p>
          <a:p>
            <a:r>
              <a:rPr lang="en-GB" dirty="0"/>
              <a:t>Radiology / medical</a:t>
            </a:r>
          </a:p>
          <a:p>
            <a:r>
              <a:rPr lang="en-GB" dirty="0"/>
              <a:t>Engineering</a:t>
            </a:r>
          </a:p>
          <a:p>
            <a:r>
              <a:rPr lang="en-GB" dirty="0"/>
              <a:t>Geophysics</a:t>
            </a:r>
          </a:p>
          <a:p>
            <a:r>
              <a:rPr lang="en-GB" dirty="0"/>
              <a:t>Astronomer</a:t>
            </a:r>
          </a:p>
          <a:p>
            <a:r>
              <a:rPr lang="en-GB" dirty="0"/>
              <a:t>Inventor / Own business</a:t>
            </a:r>
          </a:p>
          <a:p>
            <a:endParaRPr lang="en-GB" dirty="0"/>
          </a:p>
        </p:txBody>
      </p:sp>
      <p:pic>
        <p:nvPicPr>
          <p:cNvPr id="4" name="Picture 2" descr="CERN celebrates its anniversary with its neighbours | CERN">
            <a:extLst>
              <a:ext uri="{FF2B5EF4-FFF2-40B4-BE49-F238E27FC236}">
                <a16:creationId xmlns:a16="http://schemas.microsoft.com/office/drawing/2014/main" id="{998CC746-09F5-6054-472B-60D890335D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549" y="505374"/>
            <a:ext cx="3943351" cy="2623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result for biomimetics">
            <a:extLst>
              <a:ext uri="{FF2B5EF4-FFF2-40B4-BE49-F238E27FC236}">
                <a16:creationId xmlns:a16="http://schemas.microsoft.com/office/drawing/2014/main" id="{638C221B-5471-1763-1CC5-C48E8FB1C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175" y="5272251"/>
            <a:ext cx="2000698" cy="1277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urns out foldable phones are just another huge letdown - CNET">
            <a:extLst>
              <a:ext uri="{FF2B5EF4-FFF2-40B4-BE49-F238E27FC236}">
                <a16:creationId xmlns:a16="http://schemas.microsoft.com/office/drawing/2014/main" id="{454DB886-EBDB-0849-0485-DB3FBABA1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548" y="3247342"/>
            <a:ext cx="3943351" cy="220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8 places you can instantly find money you didn't know you had - Manchester  Evening News">
            <a:extLst>
              <a:ext uri="{FF2B5EF4-FFF2-40B4-BE49-F238E27FC236}">
                <a16:creationId xmlns:a16="http://schemas.microsoft.com/office/drawing/2014/main" id="{34108850-1CB8-53A3-38BF-51FA7E91C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910" y="5039684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5726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94D2D-174A-E26F-C7CD-25F49A57A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568440"/>
            <a:ext cx="8911687" cy="1280890"/>
          </a:xfrm>
        </p:spPr>
        <p:txBody>
          <a:bodyPr/>
          <a:lstStyle/>
          <a:p>
            <a:r>
              <a:rPr kumimoji="0" lang="en-GB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Who is the course suited to. </a:t>
            </a:r>
            <a:b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CC951E-86DA-6F57-DC10-21C6431B30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5040" y="2080199"/>
            <a:ext cx="3314700" cy="3831021"/>
          </a:xfrm>
        </p:spPr>
        <p:txBody>
          <a:bodyPr/>
          <a:lstStyle/>
          <a:p>
            <a:r>
              <a:rPr lang="en-GB" dirty="0"/>
              <a:t>Like to apply what I know to the real world</a:t>
            </a:r>
          </a:p>
          <a:p>
            <a:r>
              <a:rPr lang="en-GB" dirty="0"/>
              <a:t>Think carefully about things</a:t>
            </a:r>
          </a:p>
          <a:p>
            <a:r>
              <a:rPr lang="en-GB" dirty="0"/>
              <a:t>Pretty good at Maths and like it (Level 6+)</a:t>
            </a:r>
          </a:p>
          <a:p>
            <a:r>
              <a:rPr lang="en-GB" dirty="0"/>
              <a:t>I persevere and don’t “let things go”</a:t>
            </a:r>
          </a:p>
          <a:p>
            <a:r>
              <a:rPr lang="en-GB" dirty="0"/>
              <a:t>Inquisitive</a:t>
            </a:r>
          </a:p>
          <a:p>
            <a:r>
              <a:rPr lang="en-GB" dirty="0"/>
              <a:t>Pretty good at GCSE (level 6+) and enjoy it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A4FCC1-06C0-0F01-5338-996E45728D93}"/>
              </a:ext>
            </a:extLst>
          </p:cNvPr>
          <p:cNvSpPr txBox="1"/>
          <p:nvPr/>
        </p:nvSpPr>
        <p:spPr>
          <a:xfrm>
            <a:off x="2548328" y="1444790"/>
            <a:ext cx="1743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YES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68CE0F-B193-511C-24CA-3CDEE9E9CB64}"/>
              </a:ext>
            </a:extLst>
          </p:cNvPr>
          <p:cNvSpPr txBox="1"/>
          <p:nvPr/>
        </p:nvSpPr>
        <p:spPr>
          <a:xfrm>
            <a:off x="8921751" y="1495424"/>
            <a:ext cx="1552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NO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D69455-3EC5-EA65-7A8B-ECF222826034}"/>
              </a:ext>
            </a:extLst>
          </p:cNvPr>
          <p:cNvSpPr txBox="1"/>
          <p:nvPr/>
        </p:nvSpPr>
        <p:spPr>
          <a:xfrm>
            <a:off x="8039100" y="2209800"/>
            <a:ext cx="317182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 don’t like Maths</a:t>
            </a:r>
          </a:p>
          <a:p>
            <a:endParaRPr lang="en-GB" dirty="0"/>
          </a:p>
          <a:p>
            <a:r>
              <a:rPr lang="en-GB" dirty="0"/>
              <a:t>I don’t think about how things are made or why things happen</a:t>
            </a:r>
          </a:p>
          <a:p>
            <a:endParaRPr lang="en-GB" dirty="0"/>
          </a:p>
          <a:p>
            <a:r>
              <a:rPr lang="en-GB" dirty="0"/>
              <a:t>Choosing it because I don’t know what else to do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3074" name="Picture 2" descr="43,247 Person Thought Bubble Stock Photos, Pictures &amp; Royalty-Free Images -  iStock">
            <a:extLst>
              <a:ext uri="{FF2B5EF4-FFF2-40B4-BE49-F238E27FC236}">
                <a16:creationId xmlns:a16="http://schemas.microsoft.com/office/drawing/2014/main" id="{605989E5-6F4E-A5F2-190F-87E688911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346" y="1787811"/>
            <a:ext cx="2827307" cy="394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0895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Other subjects that work well with Physics….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Maths</a:t>
            </a:r>
          </a:p>
          <a:p>
            <a:r>
              <a:rPr lang="en-GB" sz="2400" dirty="0"/>
              <a:t>Chemistry</a:t>
            </a:r>
          </a:p>
          <a:p>
            <a:r>
              <a:rPr lang="en-GB" sz="2400" dirty="0"/>
              <a:t>Biology</a:t>
            </a:r>
          </a:p>
          <a:p>
            <a:r>
              <a:rPr lang="en-GB" sz="2400" dirty="0"/>
              <a:t>History</a:t>
            </a:r>
          </a:p>
          <a:p>
            <a:r>
              <a:rPr lang="en-GB" sz="2400" dirty="0"/>
              <a:t>Geography</a:t>
            </a:r>
          </a:p>
          <a:p>
            <a:r>
              <a:rPr lang="en-GB" sz="2400" dirty="0"/>
              <a:t>Drama</a:t>
            </a:r>
          </a:p>
          <a:p>
            <a:r>
              <a:rPr lang="en-GB" sz="2400" dirty="0"/>
              <a:t>Music</a:t>
            </a:r>
          </a:p>
        </p:txBody>
      </p:sp>
      <p:pic>
        <p:nvPicPr>
          <p:cNvPr id="5122" name="Picture 2" descr="Image result for d ream brian co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550" y="1747040"/>
            <a:ext cx="3220671" cy="200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Secret: Rowan Atkins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8491" y="3819319"/>
            <a:ext cx="3562790" cy="2478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77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HCC?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278541"/>
            <a:ext cx="8915400" cy="5106355"/>
          </a:xfrm>
        </p:spPr>
        <p:txBody>
          <a:bodyPr>
            <a:noAutofit/>
          </a:bodyPr>
          <a:lstStyle/>
          <a:p>
            <a:r>
              <a:rPr lang="en-GB" sz="2000" dirty="0"/>
              <a:t>Great track record</a:t>
            </a:r>
          </a:p>
          <a:p>
            <a:r>
              <a:rPr lang="en-GB" sz="2000" dirty="0"/>
              <a:t>You know the teachers</a:t>
            </a:r>
          </a:p>
          <a:p>
            <a:r>
              <a:rPr lang="en-GB" sz="2000" dirty="0"/>
              <a:t>Small class sizes mean that you get 1-1 support and ask questions</a:t>
            </a:r>
          </a:p>
          <a:p>
            <a:r>
              <a:rPr lang="en-GB" sz="2000" dirty="0"/>
              <a:t>Much more practical work</a:t>
            </a:r>
          </a:p>
          <a:p>
            <a:r>
              <a:rPr lang="en-GB" sz="2000" dirty="0"/>
              <a:t>Closely monitored – don’t get lost in a big system</a:t>
            </a:r>
          </a:p>
          <a:p>
            <a:r>
              <a:rPr lang="en-GB" sz="2000" dirty="0"/>
              <a:t>We supply the resources you need including two text books</a:t>
            </a:r>
          </a:p>
          <a:p>
            <a:r>
              <a:rPr lang="en-GB" sz="2000" dirty="0"/>
              <a:t>Space to work – 6</a:t>
            </a:r>
            <a:r>
              <a:rPr lang="en-GB" sz="2000" baseline="30000" dirty="0"/>
              <a:t>th</a:t>
            </a:r>
            <a:r>
              <a:rPr lang="en-GB" sz="2000" dirty="0"/>
              <a:t> form centre and dedicated Science rooms</a:t>
            </a:r>
          </a:p>
          <a:p>
            <a:r>
              <a:rPr lang="en-GB" sz="2000" dirty="0"/>
              <a:t>You don’t need to get the train every day!</a:t>
            </a:r>
          </a:p>
          <a:p>
            <a:endParaRPr lang="en-GB" dirty="0"/>
          </a:p>
          <a:p>
            <a:r>
              <a:rPr lang="en-GB" dirty="0"/>
              <a:t>Past students have gone on to do: Astrophysics @ Exeter, Natural Science @ Cambridge, Medicine @ Southampton, Physics @ Cardiff, Maths @ Cardiff, Accountancy apprenticeship, Engineering @ Southampton, English @ Southampton (you cant win them all!)</a:t>
            </a:r>
          </a:p>
          <a:p>
            <a:endParaRPr lang="en-GB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731333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BB68C-633B-4ED1-A1B0-85CBE5BC5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10248E-7EDB-452D-847E-BCBB30C667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352550"/>
            <a:ext cx="8915400" cy="3777622"/>
          </a:xfrm>
        </p:spPr>
        <p:txBody>
          <a:bodyPr>
            <a:noAutofit/>
          </a:bodyPr>
          <a:lstStyle/>
          <a:p>
            <a:r>
              <a:rPr lang="en-GB" sz="2400" dirty="0">
                <a:highlight>
                  <a:srgbClr val="FFFF00"/>
                </a:highlight>
              </a:rPr>
              <a:t>You should do Physics </a:t>
            </a:r>
            <a:r>
              <a:rPr lang="en-GB" sz="2400" dirty="0"/>
              <a:t>if you like asking questions that no-one seems to be able to answer, you enjoy Maths, you want to change the world or you want a “gateway” subject that will open doors to exiting and well paid careers.</a:t>
            </a:r>
          </a:p>
          <a:p>
            <a:r>
              <a:rPr lang="en-GB" sz="2400" dirty="0">
                <a:highlight>
                  <a:srgbClr val="FFFF00"/>
                </a:highlight>
              </a:rPr>
              <a:t>You should do Physics HERE at HCC </a:t>
            </a:r>
            <a:r>
              <a:rPr lang="en-GB" sz="2400" dirty="0"/>
              <a:t>because we are able to offer a bespoke course which will challenge you as an individual to achieve your best, offer the best access for 1-1 support that you could possibly ask for, with great facilities, much more practical time than elsewhere and opportunities to choose the direction your studies take you.</a:t>
            </a:r>
          </a:p>
        </p:txBody>
      </p:sp>
    </p:spTree>
    <p:extLst>
      <p:ext uri="{BB962C8B-B14F-4D97-AF65-F5344CB8AC3E}">
        <p14:creationId xmlns:p14="http://schemas.microsoft.com/office/powerpoint/2010/main" val="665798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And finally, there are unanswered questions still to be solved…..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100290"/>
          </a:xfrm>
        </p:spPr>
        <p:txBody>
          <a:bodyPr>
            <a:noAutofit/>
          </a:bodyPr>
          <a:lstStyle/>
          <a:p>
            <a:r>
              <a:rPr lang="en-GB" sz="2800" dirty="0"/>
              <a:t>What is dark matter and dark energy?</a:t>
            </a:r>
          </a:p>
          <a:p>
            <a:r>
              <a:rPr lang="en-GB" sz="2800" dirty="0"/>
              <a:t>Can we colonise other planets?</a:t>
            </a:r>
          </a:p>
          <a:p>
            <a:r>
              <a:rPr lang="en-GB" sz="2800" dirty="0"/>
              <a:t>Will nuclear fusion solve the problem with climate change?</a:t>
            </a:r>
          </a:p>
          <a:p>
            <a:r>
              <a:rPr lang="en-GB" sz="2800" dirty="0"/>
              <a:t>Can we improve batteries to the point where electric cars are better than petrol ones?</a:t>
            </a:r>
          </a:p>
          <a:p>
            <a:r>
              <a:rPr lang="en-GB" sz="2800" dirty="0"/>
              <a:t>When will computers be more intelligent than people?</a:t>
            </a:r>
          </a:p>
        </p:txBody>
      </p:sp>
    </p:spTree>
    <p:extLst>
      <p:ext uri="{BB962C8B-B14F-4D97-AF65-F5344CB8AC3E}">
        <p14:creationId xmlns:p14="http://schemas.microsoft.com/office/powerpoint/2010/main" val="528983765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D6950289EA72408316014E58E4DEC2" ma:contentTypeVersion="18" ma:contentTypeDescription="Create a new document." ma:contentTypeScope="" ma:versionID="9484dcd76b6a68e6d5ce0e0f5f2c1907">
  <xsd:schema xmlns:xsd="http://www.w3.org/2001/XMLSchema" xmlns:xs="http://www.w3.org/2001/XMLSchema" xmlns:p="http://schemas.microsoft.com/office/2006/metadata/properties" xmlns:ns2="c21625c4-e92c-4023-b836-2b6d7edcb1c1" xmlns:ns3="05f1579e-d71e-4220-b327-1d9af5ad114e" targetNamespace="http://schemas.microsoft.com/office/2006/metadata/properties" ma:root="true" ma:fieldsID="bfa7cea153332677970115da510db198" ns2:_="" ns3:_="">
    <xsd:import namespace="c21625c4-e92c-4023-b836-2b6d7edcb1c1"/>
    <xsd:import namespace="05f1579e-d71e-4220-b327-1d9af5ad114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1625c4-e92c-4023-b836-2b6d7edcb1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c201f4c7-9dc6-41d9-979b-f5b752bbaa5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f1579e-d71e-4220-b327-1d9af5ad114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50a833f5-8da6-437d-8fa4-676adce56343}" ma:internalName="TaxCatchAll" ma:showField="CatchAllData" ma:web="05f1579e-d71e-4220-b327-1d9af5ad11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21625c4-e92c-4023-b836-2b6d7edcb1c1">
      <Terms xmlns="http://schemas.microsoft.com/office/infopath/2007/PartnerControls"/>
    </lcf76f155ced4ddcb4097134ff3c332f>
    <TaxCatchAll xmlns="05f1579e-d71e-4220-b327-1d9af5ad114e" xsi:nil="true"/>
  </documentManagement>
</p:properties>
</file>

<file path=customXml/itemProps1.xml><?xml version="1.0" encoding="utf-8"?>
<ds:datastoreItem xmlns:ds="http://schemas.openxmlformats.org/officeDocument/2006/customXml" ds:itemID="{AD1A081B-9FC7-4598-A3E0-1A5DE821EE5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C4E73C8-E81F-4D83-9CB1-F4F91863EA11}"/>
</file>

<file path=customXml/itemProps3.xml><?xml version="1.0" encoding="utf-8"?>
<ds:datastoreItem xmlns:ds="http://schemas.openxmlformats.org/officeDocument/2006/customXml" ds:itemID="{A5CB524C-36CC-4F20-B36F-636B2B58C9BF}"/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669</TotalTime>
  <Words>572</Words>
  <Application>Microsoft Office PowerPoint</Application>
  <PresentationFormat>Widescreen</PresentationFormat>
  <Paragraphs>77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Wisp</vt:lpstr>
      <vt:lpstr>Physics A-level</vt:lpstr>
      <vt:lpstr> What does the course involve? </vt:lpstr>
      <vt:lpstr>Why should you consider taking it </vt:lpstr>
      <vt:lpstr>What it can lead to  </vt:lpstr>
      <vt:lpstr>Who is the course suited to.  </vt:lpstr>
      <vt:lpstr>Other subjects that work well with Physics….</vt:lpstr>
      <vt:lpstr>Why HCC?</vt:lpstr>
      <vt:lpstr>Summary….</vt:lpstr>
      <vt:lpstr>And finally, there are unanswered questions still to be solved…..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 A-level</dc:title>
  <dc:creator>Teacher</dc:creator>
  <cp:lastModifiedBy>Selena Burroughs</cp:lastModifiedBy>
  <cp:revision>16</cp:revision>
  <cp:lastPrinted>2019-10-30T10:00:33Z</cp:lastPrinted>
  <dcterms:created xsi:type="dcterms:W3CDTF">2016-10-10T13:14:49Z</dcterms:created>
  <dcterms:modified xsi:type="dcterms:W3CDTF">2023-10-17T08:13:19Z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0x01010044D6950289EA72408316014E58E4DEC2</vt:lpwstr>
  </property>
</Properties>
</file>