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70" r:id="rId6"/>
    <p:sldId id="262" r:id="rId7"/>
    <p:sldId id="263" r:id="rId8"/>
    <p:sldId id="264" r:id="rId9"/>
    <p:sldId id="272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383B8A-2DB4-4B81-B63B-C6FC7AC73F65}" v="4" dt="2022-11-14T12:12:30.8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1">
            <a:extLst>
              <a:ext uri="{FF2B5EF4-FFF2-40B4-BE49-F238E27FC236}">
                <a16:creationId xmlns:a16="http://schemas.microsoft.com/office/drawing/2014/main" id="{2EDA77EA-D3DF-4783-A349-4328C83B09A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1C52B58E-D081-4345-A0F4-B3AD40E7D6E6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2D4A921-3A1A-4AF2-8573-4F604779A505}" type="datetime1">
              <a:rPr lang="en-GB"/>
              <a:pPr lvl="0"/>
              <a:t>17/10/2023</a:t>
            </a:fld>
            <a:endParaRPr lang="en-GB"/>
          </a:p>
        </p:txBody>
      </p:sp>
      <p:sp>
        <p:nvSpPr>
          <p:cNvPr id="10" name="Slide Image Placeholder 3">
            <a:extLst>
              <a:ext uri="{FF2B5EF4-FFF2-40B4-BE49-F238E27FC236}">
                <a16:creationId xmlns:a16="http://schemas.microsoft.com/office/drawing/2014/main" id="{C21B76E6-1FC2-4102-8471-9F0FFA97DC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11" name="Notes Placeholder 4">
            <a:extLst>
              <a:ext uri="{FF2B5EF4-FFF2-40B4-BE49-F238E27FC236}">
                <a16:creationId xmlns:a16="http://schemas.microsoft.com/office/drawing/2014/main" id="{58D8BFC2-2B52-4A20-9408-4FEA57BF3F44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B5E3C725-8159-474C-9004-3EA7AECE9C25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1EE31F8D-9644-4B0C-AC6F-9B1D9FC8D8A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3025A36-FA42-4174-B56F-D0239B040A55}" type="slidenum">
              <a:t>‹#›</a:t>
            </a:fld>
            <a:endParaRPr lang="en-GB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C0674-8D71-499F-9A60-62AD621BCB12}" type="datetimeFigureOut">
              <a:rPr lang="en-US"/>
              <a:t>10/17/2023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60542-6433-4A1A-ADF1-858973DAE12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1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AD2C51-31A5-445A-880C-E6553F4A6B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51213"/>
          </a:xfr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4D8E12-3DDD-41B2-9A13-D5E40EAFD66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400549"/>
            <a:ext cx="5486400" cy="3600450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2D22A-23F2-4E16-8ADA-A4F71E60FE7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A383795-6DB2-4F7C-9A6D-20D1735FA329}" type="slidenum">
              <a:t>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F7E22-0EFF-4BCC-961C-2B301754E7F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 b="1" cap="all" spc="1500">
                <a:ea typeface="Source Sans Pro SemiBold" pitchFamily="34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728FC4-F7DB-4FBD-A238-E47A3C565B3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 cap="all" spc="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4" name="Graphic 185">
            <a:extLst>
              <a:ext uri="{FF2B5EF4-FFF2-40B4-BE49-F238E27FC236}">
                <a16:creationId xmlns:a16="http://schemas.microsoft.com/office/drawing/2014/main" id="{4D1F2EAA-9AB1-480A-BC22-8D5AC1237E7F}"/>
              </a:ext>
            </a:extLst>
          </p:cNvPr>
          <p:cNvGrpSpPr/>
          <p:nvPr/>
        </p:nvGrpSpPr>
        <p:grpSpPr>
          <a:xfrm>
            <a:off x="10999564" y="5987061"/>
            <a:ext cx="1054467" cy="469690"/>
            <a:chOff x="10999564" y="5987061"/>
            <a:chExt cx="1054467" cy="469690"/>
          </a:xfrm>
        </p:grpSpPr>
        <p:sp>
          <p:nvSpPr>
            <p:cNvPr id="5" name="Freeform: Shape 7">
              <a:extLst>
                <a:ext uri="{FF2B5EF4-FFF2-40B4-BE49-F238E27FC236}">
                  <a16:creationId xmlns:a16="http://schemas.microsoft.com/office/drawing/2014/main" id="{AE098439-9630-4E03-90E2-B3256C155F42}"/>
                </a:ext>
              </a:extLst>
            </p:cNvPr>
            <p:cNvSpPr/>
            <p:nvPr/>
          </p:nvSpPr>
          <p:spPr>
            <a:xfrm>
              <a:off x="10999564" y="5987061"/>
              <a:ext cx="355271" cy="4696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2882"/>
                <a:gd name="f7" fmla="val 268223"/>
                <a:gd name="f8" fmla="val 20765"/>
                <a:gd name="f9" fmla="val 268224"/>
                <a:gd name="f10" fmla="val 182118"/>
                <a:gd name="f11" fmla="val 202883"/>
                <a:gd name="f12" fmla="+- 0 0 -90"/>
                <a:gd name="f13" fmla="*/ f3 1 202882"/>
                <a:gd name="f14" fmla="*/ f4 1 268223"/>
                <a:gd name="f15" fmla="+- f7 0 f5"/>
                <a:gd name="f16" fmla="+- f6 0 f5"/>
                <a:gd name="f17" fmla="*/ f12 f0 1"/>
                <a:gd name="f18" fmla="*/ f16 1 202882"/>
                <a:gd name="f19" fmla="*/ f15 1 268223"/>
                <a:gd name="f20" fmla="*/ 20765 f16 1"/>
                <a:gd name="f21" fmla="*/ 268224 f15 1"/>
                <a:gd name="f22" fmla="*/ 0 f16 1"/>
                <a:gd name="f23" fmla="*/ 182118 f16 1"/>
                <a:gd name="f24" fmla="*/ 0 f15 1"/>
                <a:gd name="f25" fmla="*/ 202883 f16 1"/>
                <a:gd name="f26" fmla="*/ f17 1 f2"/>
                <a:gd name="f27" fmla="*/ f20 1 202882"/>
                <a:gd name="f28" fmla="*/ f21 1 268223"/>
                <a:gd name="f29" fmla="*/ f22 1 202882"/>
                <a:gd name="f30" fmla="*/ f23 1 202882"/>
                <a:gd name="f31" fmla="*/ f24 1 268223"/>
                <a:gd name="f32" fmla="*/ f25 1 202882"/>
                <a:gd name="f33" fmla="*/ f5 1 f18"/>
                <a:gd name="f34" fmla="*/ f6 1 f18"/>
                <a:gd name="f35" fmla="*/ f5 1 f19"/>
                <a:gd name="f36" fmla="*/ f7 1 f19"/>
                <a:gd name="f37" fmla="+- f26 0 f1"/>
                <a:gd name="f38" fmla="*/ f27 1 f18"/>
                <a:gd name="f39" fmla="*/ f28 1 f19"/>
                <a:gd name="f40" fmla="*/ f29 1 f18"/>
                <a:gd name="f41" fmla="*/ f30 1 f18"/>
                <a:gd name="f42" fmla="*/ f31 1 f19"/>
                <a:gd name="f43" fmla="*/ f32 1 f18"/>
                <a:gd name="f44" fmla="*/ f33 f13 1"/>
                <a:gd name="f45" fmla="*/ f34 f13 1"/>
                <a:gd name="f46" fmla="*/ f36 f14 1"/>
                <a:gd name="f47" fmla="*/ f35 f14 1"/>
                <a:gd name="f48" fmla="*/ f38 f13 1"/>
                <a:gd name="f49" fmla="*/ f39 f14 1"/>
                <a:gd name="f50" fmla="*/ f40 f13 1"/>
                <a:gd name="f51" fmla="*/ f41 f13 1"/>
                <a:gd name="f52" fmla="*/ f42 f14 1"/>
                <a:gd name="f53" fmla="*/ f4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8" y="f49"/>
                </a:cxn>
                <a:cxn ang="f37">
                  <a:pos x="f50" y="f49"/>
                </a:cxn>
                <a:cxn ang="f37">
                  <a:pos x="f51" y="f52"/>
                </a:cxn>
                <a:cxn ang="f37">
                  <a:pos x="f53" y="f52"/>
                </a:cxn>
              </a:cxnLst>
              <a:rect l="f44" t="f47" r="f45" b="f46"/>
              <a:pathLst>
                <a:path w="202882" h="268223">
                  <a:moveTo>
                    <a:pt x="f8" y="f9"/>
                  </a:moveTo>
                  <a:lnTo>
                    <a:pt x="f5" y="f9"/>
                  </a:lnTo>
                  <a:lnTo>
                    <a:pt x="f10" y="f5"/>
                  </a:lnTo>
                  <a:lnTo>
                    <a:pt x="f11" y="f5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6" name="Freeform: Shape 8">
              <a:extLst>
                <a:ext uri="{FF2B5EF4-FFF2-40B4-BE49-F238E27FC236}">
                  <a16:creationId xmlns:a16="http://schemas.microsoft.com/office/drawing/2014/main" id="{F6925E8D-2305-48C0-8B8A-9B80B950A90D}"/>
                </a:ext>
              </a:extLst>
            </p:cNvPr>
            <p:cNvSpPr/>
            <p:nvPr/>
          </p:nvSpPr>
          <p:spPr>
            <a:xfrm>
              <a:off x="11174361" y="5987061"/>
              <a:ext cx="355271" cy="4696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2882"/>
                <a:gd name="f7" fmla="val 268223"/>
                <a:gd name="f8" fmla="val 20765"/>
                <a:gd name="f9" fmla="val 268224"/>
                <a:gd name="f10" fmla="val 182118"/>
                <a:gd name="f11" fmla="val 202883"/>
                <a:gd name="f12" fmla="+- 0 0 -90"/>
                <a:gd name="f13" fmla="*/ f3 1 202882"/>
                <a:gd name="f14" fmla="*/ f4 1 268223"/>
                <a:gd name="f15" fmla="+- f7 0 f5"/>
                <a:gd name="f16" fmla="+- f6 0 f5"/>
                <a:gd name="f17" fmla="*/ f12 f0 1"/>
                <a:gd name="f18" fmla="*/ f16 1 202882"/>
                <a:gd name="f19" fmla="*/ f15 1 268223"/>
                <a:gd name="f20" fmla="*/ 20765 f16 1"/>
                <a:gd name="f21" fmla="*/ 268224 f15 1"/>
                <a:gd name="f22" fmla="*/ 0 f16 1"/>
                <a:gd name="f23" fmla="*/ 182118 f16 1"/>
                <a:gd name="f24" fmla="*/ 0 f15 1"/>
                <a:gd name="f25" fmla="*/ 202883 f16 1"/>
                <a:gd name="f26" fmla="*/ f17 1 f2"/>
                <a:gd name="f27" fmla="*/ f20 1 202882"/>
                <a:gd name="f28" fmla="*/ f21 1 268223"/>
                <a:gd name="f29" fmla="*/ f22 1 202882"/>
                <a:gd name="f30" fmla="*/ f23 1 202882"/>
                <a:gd name="f31" fmla="*/ f24 1 268223"/>
                <a:gd name="f32" fmla="*/ f25 1 202882"/>
                <a:gd name="f33" fmla="*/ f5 1 f18"/>
                <a:gd name="f34" fmla="*/ f6 1 f18"/>
                <a:gd name="f35" fmla="*/ f5 1 f19"/>
                <a:gd name="f36" fmla="*/ f7 1 f19"/>
                <a:gd name="f37" fmla="+- f26 0 f1"/>
                <a:gd name="f38" fmla="*/ f27 1 f18"/>
                <a:gd name="f39" fmla="*/ f28 1 f19"/>
                <a:gd name="f40" fmla="*/ f29 1 f18"/>
                <a:gd name="f41" fmla="*/ f30 1 f18"/>
                <a:gd name="f42" fmla="*/ f31 1 f19"/>
                <a:gd name="f43" fmla="*/ f32 1 f18"/>
                <a:gd name="f44" fmla="*/ f33 f13 1"/>
                <a:gd name="f45" fmla="*/ f34 f13 1"/>
                <a:gd name="f46" fmla="*/ f36 f14 1"/>
                <a:gd name="f47" fmla="*/ f35 f14 1"/>
                <a:gd name="f48" fmla="*/ f38 f13 1"/>
                <a:gd name="f49" fmla="*/ f39 f14 1"/>
                <a:gd name="f50" fmla="*/ f40 f13 1"/>
                <a:gd name="f51" fmla="*/ f41 f13 1"/>
                <a:gd name="f52" fmla="*/ f42 f14 1"/>
                <a:gd name="f53" fmla="*/ f4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8" y="f49"/>
                </a:cxn>
                <a:cxn ang="f37">
                  <a:pos x="f50" y="f49"/>
                </a:cxn>
                <a:cxn ang="f37">
                  <a:pos x="f51" y="f52"/>
                </a:cxn>
                <a:cxn ang="f37">
                  <a:pos x="f53" y="f52"/>
                </a:cxn>
              </a:cxnLst>
              <a:rect l="f44" t="f47" r="f45" b="f46"/>
              <a:pathLst>
                <a:path w="202882" h="268223">
                  <a:moveTo>
                    <a:pt x="f8" y="f9"/>
                  </a:moveTo>
                  <a:lnTo>
                    <a:pt x="f5" y="f9"/>
                  </a:lnTo>
                  <a:lnTo>
                    <a:pt x="f10" y="f5"/>
                  </a:lnTo>
                  <a:lnTo>
                    <a:pt x="f11" y="f5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id="{4E4181CA-6026-4D81-BAAD-529EF20E9E9A}"/>
                </a:ext>
              </a:extLst>
            </p:cNvPr>
            <p:cNvSpPr/>
            <p:nvPr/>
          </p:nvSpPr>
          <p:spPr>
            <a:xfrm>
              <a:off x="11349157" y="5987061"/>
              <a:ext cx="355271" cy="4696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2882"/>
                <a:gd name="f7" fmla="val 268223"/>
                <a:gd name="f8" fmla="val 20669"/>
                <a:gd name="f9" fmla="val 268224"/>
                <a:gd name="f10" fmla="val 182118"/>
                <a:gd name="f11" fmla="val 202883"/>
                <a:gd name="f12" fmla="+- 0 0 -90"/>
                <a:gd name="f13" fmla="*/ f3 1 202882"/>
                <a:gd name="f14" fmla="*/ f4 1 268223"/>
                <a:gd name="f15" fmla="+- f7 0 f5"/>
                <a:gd name="f16" fmla="+- f6 0 f5"/>
                <a:gd name="f17" fmla="*/ f12 f0 1"/>
                <a:gd name="f18" fmla="*/ f16 1 202882"/>
                <a:gd name="f19" fmla="*/ f15 1 268223"/>
                <a:gd name="f20" fmla="*/ 20669 f16 1"/>
                <a:gd name="f21" fmla="*/ 268224 f15 1"/>
                <a:gd name="f22" fmla="*/ 0 f16 1"/>
                <a:gd name="f23" fmla="*/ 182118 f16 1"/>
                <a:gd name="f24" fmla="*/ 0 f15 1"/>
                <a:gd name="f25" fmla="*/ 202883 f16 1"/>
                <a:gd name="f26" fmla="*/ f17 1 f2"/>
                <a:gd name="f27" fmla="*/ f20 1 202882"/>
                <a:gd name="f28" fmla="*/ f21 1 268223"/>
                <a:gd name="f29" fmla="*/ f22 1 202882"/>
                <a:gd name="f30" fmla="*/ f23 1 202882"/>
                <a:gd name="f31" fmla="*/ f24 1 268223"/>
                <a:gd name="f32" fmla="*/ f25 1 202882"/>
                <a:gd name="f33" fmla="*/ f5 1 f18"/>
                <a:gd name="f34" fmla="*/ f6 1 f18"/>
                <a:gd name="f35" fmla="*/ f5 1 f19"/>
                <a:gd name="f36" fmla="*/ f7 1 f19"/>
                <a:gd name="f37" fmla="+- f26 0 f1"/>
                <a:gd name="f38" fmla="*/ f27 1 f18"/>
                <a:gd name="f39" fmla="*/ f28 1 f19"/>
                <a:gd name="f40" fmla="*/ f29 1 f18"/>
                <a:gd name="f41" fmla="*/ f30 1 f18"/>
                <a:gd name="f42" fmla="*/ f31 1 f19"/>
                <a:gd name="f43" fmla="*/ f32 1 f18"/>
                <a:gd name="f44" fmla="*/ f33 f13 1"/>
                <a:gd name="f45" fmla="*/ f34 f13 1"/>
                <a:gd name="f46" fmla="*/ f36 f14 1"/>
                <a:gd name="f47" fmla="*/ f35 f14 1"/>
                <a:gd name="f48" fmla="*/ f38 f13 1"/>
                <a:gd name="f49" fmla="*/ f39 f14 1"/>
                <a:gd name="f50" fmla="*/ f40 f13 1"/>
                <a:gd name="f51" fmla="*/ f41 f13 1"/>
                <a:gd name="f52" fmla="*/ f42 f14 1"/>
                <a:gd name="f53" fmla="*/ f4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8" y="f49"/>
                </a:cxn>
                <a:cxn ang="f37">
                  <a:pos x="f50" y="f49"/>
                </a:cxn>
                <a:cxn ang="f37">
                  <a:pos x="f51" y="f52"/>
                </a:cxn>
                <a:cxn ang="f37">
                  <a:pos x="f53" y="f52"/>
                </a:cxn>
              </a:cxnLst>
              <a:rect l="f44" t="f47" r="f45" b="f46"/>
              <a:pathLst>
                <a:path w="202882" h="268223">
                  <a:moveTo>
                    <a:pt x="f8" y="f9"/>
                  </a:moveTo>
                  <a:lnTo>
                    <a:pt x="f5" y="f9"/>
                  </a:lnTo>
                  <a:lnTo>
                    <a:pt x="f10" y="f5"/>
                  </a:lnTo>
                  <a:lnTo>
                    <a:pt x="f11" y="f5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1023B9D8-2F30-4480-A2AE-EBE607B88D40}"/>
                </a:ext>
              </a:extLst>
            </p:cNvPr>
            <p:cNvSpPr/>
            <p:nvPr/>
          </p:nvSpPr>
          <p:spPr>
            <a:xfrm>
              <a:off x="11523963" y="5987061"/>
              <a:ext cx="355271" cy="4696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2882"/>
                <a:gd name="f7" fmla="val 268223"/>
                <a:gd name="f8" fmla="val 20669"/>
                <a:gd name="f9" fmla="val 268224"/>
                <a:gd name="f10" fmla="val 182118"/>
                <a:gd name="f11" fmla="val 202883"/>
                <a:gd name="f12" fmla="+- 0 0 -90"/>
                <a:gd name="f13" fmla="*/ f3 1 202882"/>
                <a:gd name="f14" fmla="*/ f4 1 268223"/>
                <a:gd name="f15" fmla="+- f7 0 f5"/>
                <a:gd name="f16" fmla="+- f6 0 f5"/>
                <a:gd name="f17" fmla="*/ f12 f0 1"/>
                <a:gd name="f18" fmla="*/ f16 1 202882"/>
                <a:gd name="f19" fmla="*/ f15 1 268223"/>
                <a:gd name="f20" fmla="*/ 20669 f16 1"/>
                <a:gd name="f21" fmla="*/ 268224 f15 1"/>
                <a:gd name="f22" fmla="*/ 0 f16 1"/>
                <a:gd name="f23" fmla="*/ 182118 f16 1"/>
                <a:gd name="f24" fmla="*/ 0 f15 1"/>
                <a:gd name="f25" fmla="*/ 202883 f16 1"/>
                <a:gd name="f26" fmla="*/ f17 1 f2"/>
                <a:gd name="f27" fmla="*/ f20 1 202882"/>
                <a:gd name="f28" fmla="*/ f21 1 268223"/>
                <a:gd name="f29" fmla="*/ f22 1 202882"/>
                <a:gd name="f30" fmla="*/ f23 1 202882"/>
                <a:gd name="f31" fmla="*/ f24 1 268223"/>
                <a:gd name="f32" fmla="*/ f25 1 202882"/>
                <a:gd name="f33" fmla="*/ f5 1 f18"/>
                <a:gd name="f34" fmla="*/ f6 1 f18"/>
                <a:gd name="f35" fmla="*/ f5 1 f19"/>
                <a:gd name="f36" fmla="*/ f7 1 f19"/>
                <a:gd name="f37" fmla="+- f26 0 f1"/>
                <a:gd name="f38" fmla="*/ f27 1 f18"/>
                <a:gd name="f39" fmla="*/ f28 1 f19"/>
                <a:gd name="f40" fmla="*/ f29 1 f18"/>
                <a:gd name="f41" fmla="*/ f30 1 f18"/>
                <a:gd name="f42" fmla="*/ f31 1 f19"/>
                <a:gd name="f43" fmla="*/ f32 1 f18"/>
                <a:gd name="f44" fmla="*/ f33 f13 1"/>
                <a:gd name="f45" fmla="*/ f34 f13 1"/>
                <a:gd name="f46" fmla="*/ f36 f14 1"/>
                <a:gd name="f47" fmla="*/ f35 f14 1"/>
                <a:gd name="f48" fmla="*/ f38 f13 1"/>
                <a:gd name="f49" fmla="*/ f39 f14 1"/>
                <a:gd name="f50" fmla="*/ f40 f13 1"/>
                <a:gd name="f51" fmla="*/ f41 f13 1"/>
                <a:gd name="f52" fmla="*/ f42 f14 1"/>
                <a:gd name="f53" fmla="*/ f4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8" y="f49"/>
                </a:cxn>
                <a:cxn ang="f37">
                  <a:pos x="f50" y="f49"/>
                </a:cxn>
                <a:cxn ang="f37">
                  <a:pos x="f51" y="f52"/>
                </a:cxn>
                <a:cxn ang="f37">
                  <a:pos x="f53" y="f52"/>
                </a:cxn>
              </a:cxnLst>
              <a:rect l="f44" t="f47" r="f45" b="f46"/>
              <a:pathLst>
                <a:path w="202882" h="268223">
                  <a:moveTo>
                    <a:pt x="f8" y="f9"/>
                  </a:moveTo>
                  <a:lnTo>
                    <a:pt x="f5" y="f9"/>
                  </a:lnTo>
                  <a:lnTo>
                    <a:pt x="f10" y="f5"/>
                  </a:lnTo>
                  <a:lnTo>
                    <a:pt x="f11" y="f5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A2E27403-6A6C-45C0-859A-91427AD58133}"/>
                </a:ext>
              </a:extLst>
            </p:cNvPr>
            <p:cNvSpPr/>
            <p:nvPr/>
          </p:nvSpPr>
          <p:spPr>
            <a:xfrm>
              <a:off x="11698760" y="5987061"/>
              <a:ext cx="355271" cy="4696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2882"/>
                <a:gd name="f7" fmla="val 268223"/>
                <a:gd name="f8" fmla="val 20669"/>
                <a:gd name="f9" fmla="val 268224"/>
                <a:gd name="f10" fmla="val 182118"/>
                <a:gd name="f11" fmla="val 202883"/>
                <a:gd name="f12" fmla="+- 0 0 -90"/>
                <a:gd name="f13" fmla="*/ f3 1 202882"/>
                <a:gd name="f14" fmla="*/ f4 1 268223"/>
                <a:gd name="f15" fmla="+- f7 0 f5"/>
                <a:gd name="f16" fmla="+- f6 0 f5"/>
                <a:gd name="f17" fmla="*/ f12 f0 1"/>
                <a:gd name="f18" fmla="*/ f16 1 202882"/>
                <a:gd name="f19" fmla="*/ f15 1 268223"/>
                <a:gd name="f20" fmla="*/ 20669 f16 1"/>
                <a:gd name="f21" fmla="*/ 268224 f15 1"/>
                <a:gd name="f22" fmla="*/ 0 f16 1"/>
                <a:gd name="f23" fmla="*/ 182118 f16 1"/>
                <a:gd name="f24" fmla="*/ 0 f15 1"/>
                <a:gd name="f25" fmla="*/ 202883 f16 1"/>
                <a:gd name="f26" fmla="*/ f17 1 f2"/>
                <a:gd name="f27" fmla="*/ f20 1 202882"/>
                <a:gd name="f28" fmla="*/ f21 1 268223"/>
                <a:gd name="f29" fmla="*/ f22 1 202882"/>
                <a:gd name="f30" fmla="*/ f23 1 202882"/>
                <a:gd name="f31" fmla="*/ f24 1 268223"/>
                <a:gd name="f32" fmla="*/ f25 1 202882"/>
                <a:gd name="f33" fmla="*/ f5 1 f18"/>
                <a:gd name="f34" fmla="*/ f6 1 f18"/>
                <a:gd name="f35" fmla="*/ f5 1 f19"/>
                <a:gd name="f36" fmla="*/ f7 1 f19"/>
                <a:gd name="f37" fmla="+- f26 0 f1"/>
                <a:gd name="f38" fmla="*/ f27 1 f18"/>
                <a:gd name="f39" fmla="*/ f28 1 f19"/>
                <a:gd name="f40" fmla="*/ f29 1 f18"/>
                <a:gd name="f41" fmla="*/ f30 1 f18"/>
                <a:gd name="f42" fmla="*/ f31 1 f19"/>
                <a:gd name="f43" fmla="*/ f32 1 f18"/>
                <a:gd name="f44" fmla="*/ f33 f13 1"/>
                <a:gd name="f45" fmla="*/ f34 f13 1"/>
                <a:gd name="f46" fmla="*/ f36 f14 1"/>
                <a:gd name="f47" fmla="*/ f35 f14 1"/>
                <a:gd name="f48" fmla="*/ f38 f13 1"/>
                <a:gd name="f49" fmla="*/ f39 f14 1"/>
                <a:gd name="f50" fmla="*/ f40 f13 1"/>
                <a:gd name="f51" fmla="*/ f41 f13 1"/>
                <a:gd name="f52" fmla="*/ f42 f14 1"/>
                <a:gd name="f53" fmla="*/ f4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8" y="f49"/>
                </a:cxn>
                <a:cxn ang="f37">
                  <a:pos x="f50" y="f49"/>
                </a:cxn>
                <a:cxn ang="f37">
                  <a:pos x="f51" y="f52"/>
                </a:cxn>
                <a:cxn ang="f37">
                  <a:pos x="f53" y="f52"/>
                </a:cxn>
              </a:cxnLst>
              <a:rect l="f44" t="f47" r="f45" b="f46"/>
              <a:pathLst>
                <a:path w="202882" h="268223">
                  <a:moveTo>
                    <a:pt x="f8" y="f9"/>
                  </a:moveTo>
                  <a:lnTo>
                    <a:pt x="f5" y="f9"/>
                  </a:lnTo>
                  <a:lnTo>
                    <a:pt x="f10" y="f5"/>
                  </a:lnTo>
                  <a:lnTo>
                    <a:pt x="f11" y="f5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7EC8ADC-B65F-4009-8CA4-62C12930EB3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6918C956-2D6C-4C96-B917-3605015EB101}" type="datetime1">
              <a:rPr lang="en-US"/>
              <a:pPr lvl="0"/>
              <a:t>10/17/2023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F2B7D9D-E255-4257-BCD0-1566DDB8B3B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C3003C8-99BC-4AF1-BAB9-FE9570157FC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7D84C4B4-DC78-4CCC-8891-7041D596D230}" type="slidenum">
              <a:t>‹#›</a:t>
            </a:fld>
            <a:endParaRPr lang="en-US"/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82BB71E1-FE7D-4713-BF33-37CDFAB3BF5A}"/>
              </a:ext>
            </a:extLst>
          </p:cNvPr>
          <p:cNvSpPr/>
          <p:nvPr/>
        </p:nvSpPr>
        <p:spPr>
          <a:xfrm>
            <a:off x="320734" y="652890"/>
            <a:ext cx="319939" cy="31993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8E2FC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205245944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3527C6-C915-4021-888A-2B779D7BCB4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 lang="en-GB"/>
            </a:lvl1pPr>
          </a:lstStyle>
          <a:p>
            <a:pPr lvl="0"/>
            <a:fld id="{511C2EA6-7FC0-460A-920E-16747D6388B8}" type="datetime1">
              <a:rPr lang="en-GB"/>
              <a:pPr lvl="0"/>
              <a:t>17/10/2023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7BB47E-D68F-4C7B-AFCC-D53A3B5B6E8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70970-2CFF-4943-9857-2A709B4CA0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 lang="en-GB"/>
            </a:lvl1pPr>
          </a:lstStyle>
          <a:p>
            <a:pPr lvl="0"/>
            <a:fld id="{04A049C4-D2D8-4024-9300-3533945A65F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22063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E6141-D0B3-4FAB-A930-B4DA12D693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6197F-7505-413A-9B38-35358C9ED1B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105156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F5E3F-8AA7-4DD9-BFD8-18226F0E095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>
                <a:solidFill>
                  <a:srgbClr val="535A68"/>
                </a:solidFill>
              </a:defRPr>
            </a:lvl1pPr>
          </a:lstStyle>
          <a:p>
            <a:pPr lvl="0"/>
            <a:fld id="{136610FD-E1E1-44FB-91D2-2DDE9A2E008B}" type="datetime1">
              <a:rPr lang="en-US"/>
              <a:pPr lvl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B871E-A0EB-4CD7-9718-9396834C2B2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>
                <a:solidFill>
                  <a:srgbClr val="535A68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934DE-0D0C-4D38-B09C-CF7ABB47197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>
                <a:solidFill>
                  <a:srgbClr val="535A68"/>
                </a:solidFill>
              </a:defRPr>
            </a:lvl1pPr>
          </a:lstStyle>
          <a:p>
            <a:pPr lvl="0"/>
            <a:fld id="{A8B6BC00-F0AE-4AB4-8C94-103D4C16FEE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4362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94AA3-775B-43D5-9B99-2116B03945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573A6-9545-4B0D-ADAE-C7542ECB67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3316B-6520-44EC-95C8-81E510F0E507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1" i="0" u="none" strike="noStrike" kern="1200" cap="all" spc="100" baseline="0">
                <a:solidFill>
                  <a:srgbClr val="898989"/>
                </a:solidFill>
                <a:uFillTx/>
                <a:latin typeface="Avenir Next LT Pro"/>
                <a:ea typeface="Source Sans Pro SemiBold" pitchFamily="34"/>
              </a:defRPr>
            </a:lvl1pPr>
          </a:lstStyle>
          <a:p>
            <a:pPr lvl="0"/>
            <a:fld id="{E6A7E165-125B-42C3-86FF-0BDA9D170729}" type="datetime1">
              <a:rPr lang="en-US"/>
              <a:pPr lvl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93B8F-4D0B-464E-9F61-65BF2C83617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1" i="0" u="none" strike="noStrike" kern="1200" cap="all" spc="100" baseline="0">
                <a:solidFill>
                  <a:srgbClr val="898989"/>
                </a:solidFill>
                <a:uFillTx/>
                <a:latin typeface="Avenir Next LT Pro"/>
                <a:ea typeface="Source Sans Pro SemiBold" pitchFamily="34"/>
              </a:defRPr>
            </a:lvl1pPr>
          </a:lstStyle>
          <a:p>
            <a:pPr lvl="0"/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08113-8DB8-469C-BF55-367EDC05243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1" i="0" u="none" strike="noStrike" kern="1200" cap="all" spc="100" baseline="0">
                <a:solidFill>
                  <a:srgbClr val="898989"/>
                </a:solidFill>
                <a:uFillTx/>
                <a:latin typeface="Avenir Next LT Pro"/>
                <a:ea typeface="Source Sans Pro SemiBold" pitchFamily="34"/>
              </a:defRPr>
            </a:lvl1pPr>
          </a:lstStyle>
          <a:p>
            <a:pPr lvl="0"/>
            <a:fld id="{B34EA577-724A-4660-81AE-D62C473BCC78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Avenir Next LT Pro"/>
        </a:defRPr>
      </a:lvl1pPr>
    </p:titleStyle>
    <p:bodyStyle>
      <a:lvl1pPr marL="228600" marR="0" lvl="0" indent="-228600" algn="l" defTabSz="914400" rtl="0" fontAlgn="auto" hangingPunct="1">
        <a:lnSpc>
          <a:spcPct val="11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Avenir Next LT Pro"/>
        </a:defRPr>
      </a:lvl1pPr>
      <a:lvl2pPr marL="685800" marR="0" lvl="1" indent="-228600" algn="l" defTabSz="914400" rtl="0" fontAlgn="auto" hangingPunct="1">
        <a:lnSpc>
          <a:spcPct val="11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Avenir Next LT Pro"/>
        </a:defRPr>
      </a:lvl2pPr>
      <a:lvl3pPr marL="1143000" marR="0" lvl="2" indent="-228600" algn="l" defTabSz="914400" rtl="0" fontAlgn="auto" hangingPunct="1">
        <a:lnSpc>
          <a:spcPct val="11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Avenir Next LT Pro"/>
        </a:defRPr>
      </a:lvl3pPr>
      <a:lvl4pPr marL="1600200" marR="0" lvl="3" indent="-228600" algn="l" defTabSz="914400" rtl="0" fontAlgn="auto" hangingPunct="1">
        <a:lnSpc>
          <a:spcPct val="11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venir Next LT Pro"/>
        </a:defRPr>
      </a:lvl4pPr>
      <a:lvl5pPr marL="2057400" marR="0" lvl="4" indent="-228600" algn="l" defTabSz="914400" rtl="0" fontAlgn="auto" hangingPunct="1">
        <a:lnSpc>
          <a:spcPct val="11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venir Next LT Pro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7D29D66D-CFE2-4242-A790-568E50E730B3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5838385-CE2A-4638-9535-C7A5BFA111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791"/>
          <a:stretch>
            <a:fillRect/>
          </a:stretch>
        </p:blipFill>
        <p:spPr>
          <a:xfrm>
            <a:off x="-134142" y="3518364"/>
            <a:ext cx="6021909" cy="3387321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66688975-E120-4F20-A8C3-D4D64A164C58}"/>
              </a:ext>
            </a:extLst>
          </p:cNvPr>
          <p:cNvGrpSpPr/>
          <p:nvPr/>
        </p:nvGrpSpPr>
        <p:grpSpPr>
          <a:xfrm>
            <a:off x="446684" y="503112"/>
            <a:ext cx="4860255" cy="4589318"/>
            <a:chOff x="446684" y="503112"/>
            <a:chExt cx="4860255" cy="4589318"/>
          </a:xfrm>
        </p:grpSpPr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65CB5049-2769-4AB7-B356-4E17E4525DBB}"/>
                </a:ext>
              </a:extLst>
            </p:cNvPr>
            <p:cNvSpPr/>
            <p:nvPr/>
          </p:nvSpPr>
          <p:spPr>
            <a:xfrm>
              <a:off x="446684" y="503112"/>
              <a:ext cx="4860255" cy="4589318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EE6E96"/>
                </a:solidFill>
                <a:uFillTx/>
                <a:latin typeface="Avenir Next LT Pro"/>
              </a:endParaRPr>
            </a:p>
          </p:txBody>
        </p:sp>
        <p:sp>
          <p:nvSpPr>
            <p:cNvPr id="6" name="Rectangle 12">
              <a:extLst>
                <a:ext uri="{FF2B5EF4-FFF2-40B4-BE49-F238E27FC236}">
                  <a16:creationId xmlns:a16="http://schemas.microsoft.com/office/drawing/2014/main" id="{18074913-EF89-49AB-8340-087CF7DE16B4}"/>
                </a:ext>
              </a:extLst>
            </p:cNvPr>
            <p:cNvSpPr/>
            <p:nvPr/>
          </p:nvSpPr>
          <p:spPr>
            <a:xfrm>
              <a:off x="446684" y="503112"/>
              <a:ext cx="4860255" cy="4589318"/>
            </a:xfrm>
            <a:prstGeom prst="rect">
              <a:avLst/>
            </a:prstGeom>
            <a:solidFill>
              <a:srgbClr val="DC6EEE">
                <a:alpha val="20000"/>
              </a:srgbClr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venir Next LT Pro"/>
              </a:endParaRPr>
            </a:p>
          </p:txBody>
        </p:sp>
      </p:grpSp>
      <p:sp>
        <p:nvSpPr>
          <p:cNvPr id="7" name="Rectangle 14">
            <a:extLst>
              <a:ext uri="{FF2B5EF4-FFF2-40B4-BE49-F238E27FC236}">
                <a16:creationId xmlns:a16="http://schemas.microsoft.com/office/drawing/2014/main" id="{FE864F4F-1E60-4A38-BEA0-FF6B9E7FA5F3}"/>
              </a:ext>
            </a:extLst>
          </p:cNvPr>
          <p:cNvSpPr>
            <a:spLocks noMove="1" noResize="1"/>
          </p:cNvSpPr>
          <p:nvPr/>
        </p:nvSpPr>
        <p:spPr>
          <a:xfrm>
            <a:off x="345094" y="407730"/>
            <a:ext cx="4860255" cy="4589318"/>
          </a:xfrm>
          <a:prstGeom prst="rect">
            <a:avLst/>
          </a:prstGeom>
          <a:solidFill>
            <a:srgbClr val="FFFFFF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627536E-38B0-4FFC-BDDF-1B66A4A1AA0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86634" y="3678786"/>
            <a:ext cx="4579671" cy="116679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GB" dirty="0"/>
              <a:t>Miss TAYLOR</a:t>
            </a:r>
          </a:p>
          <a:p>
            <a:pPr lvl="0"/>
            <a:r>
              <a:rPr lang="en-GB" dirty="0"/>
              <a:t>Honiton community college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8F608E9-8A2B-409B-9B77-1636F8ADA3CB}"/>
              </a:ext>
            </a:extLst>
          </p:cNvPr>
          <p:cNvSpPr/>
          <p:nvPr/>
        </p:nvSpPr>
        <p:spPr>
          <a:xfrm>
            <a:off x="1003279" y="1167624"/>
            <a:ext cx="3747046" cy="175432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Avenir Next LT Pro"/>
              </a:rPr>
              <a:t>A level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Avenir Next LT Pro"/>
              </a:rPr>
              <a:t>Psychology</a:t>
            </a:r>
          </a:p>
        </p:txBody>
      </p:sp>
      <p:pic>
        <p:nvPicPr>
          <p:cNvPr id="10" name="Picture 2" descr="AQA | Subjects | Psychology">
            <a:extLst>
              <a:ext uri="{FF2B5EF4-FFF2-40B4-BE49-F238E27FC236}">
                <a16:creationId xmlns:a16="http://schemas.microsoft.com/office/drawing/2014/main" id="{271F0999-380F-4399-B244-446BA15477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75050" y="-9"/>
            <a:ext cx="4476746" cy="263842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6" descr="The definition of marketing psychology and how to use it">
            <a:extLst>
              <a:ext uri="{FF2B5EF4-FFF2-40B4-BE49-F238E27FC236}">
                <a16:creationId xmlns:a16="http://schemas.microsoft.com/office/drawing/2014/main" id="{486A9E9A-4070-4C06-994A-DA971918538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23970" y="4431475"/>
            <a:ext cx="4318820" cy="24265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4" descr="Increasing community awareness of the value of psychology skills — Psych  Learning Curve">
            <a:extLst>
              <a:ext uri="{FF2B5EF4-FFF2-40B4-BE49-F238E27FC236}">
                <a16:creationId xmlns:a16="http://schemas.microsoft.com/office/drawing/2014/main" id="{13A62924-397F-4DCC-99AF-749C5AD59A5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817220" y="2213250"/>
            <a:ext cx="4318820" cy="243149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26"/>
    </mc:Choice>
    <mc:Fallback xmlns="">
      <p:transition spd="slow" advTm="2232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94F5DBEB-C40E-4074-B292-8C1C90F18540}"/>
              </a:ext>
            </a:extLst>
          </p:cNvPr>
          <p:cNvSpPr/>
          <p:nvPr/>
        </p:nvSpPr>
        <p:spPr>
          <a:xfrm>
            <a:off x="8967923" y="275206"/>
            <a:ext cx="2857500" cy="1811042"/>
          </a:xfrm>
          <a:custGeom>
            <a:avLst>
              <a:gd name="f0" fmla="val -15152"/>
              <a:gd name="f1" fmla="val 19218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2147483647"/>
              <a:gd name="f11" fmla="val 1930"/>
              <a:gd name="f12" fmla="val 7160"/>
              <a:gd name="f13" fmla="val 1530"/>
              <a:gd name="f14" fmla="val 4490"/>
              <a:gd name="f15" fmla="val 3400"/>
              <a:gd name="f16" fmla="val 1970"/>
              <a:gd name="f17" fmla="val 5270"/>
              <a:gd name="f18" fmla="val 5860"/>
              <a:gd name="f19" fmla="val 1950"/>
              <a:gd name="f20" fmla="val 6470"/>
              <a:gd name="f21" fmla="val 2210"/>
              <a:gd name="f22" fmla="val 6970"/>
              <a:gd name="f23" fmla="val 2600"/>
              <a:gd name="f24" fmla="val 7450"/>
              <a:gd name="f25" fmla="val 1390"/>
              <a:gd name="f26" fmla="val 8340"/>
              <a:gd name="f27" fmla="val 650"/>
              <a:gd name="f28" fmla="val 9340"/>
              <a:gd name="f29" fmla="val 10004"/>
              <a:gd name="f30" fmla="val 690"/>
              <a:gd name="f31" fmla="val 10710"/>
              <a:gd name="f32" fmla="val 1050"/>
              <a:gd name="f33" fmla="val 11210"/>
              <a:gd name="f34" fmla="val 1700"/>
              <a:gd name="f35" fmla="val 11570"/>
              <a:gd name="f36" fmla="val 630"/>
              <a:gd name="f37" fmla="val 12330"/>
              <a:gd name="f38" fmla="val 13150"/>
              <a:gd name="f39" fmla="val 13840"/>
              <a:gd name="f40" fmla="val 14470"/>
              <a:gd name="f41" fmla="val 460"/>
              <a:gd name="f42" fmla="val 14870"/>
              <a:gd name="f43" fmla="val 1160"/>
              <a:gd name="f44" fmla="val 15330"/>
              <a:gd name="f45" fmla="val 440"/>
              <a:gd name="f46" fmla="val 16020"/>
              <a:gd name="f47" fmla="val 16740"/>
              <a:gd name="f48" fmla="val 17910"/>
              <a:gd name="f49" fmla="val 18900"/>
              <a:gd name="f50" fmla="val 1130"/>
              <a:gd name="f51" fmla="val 19110"/>
              <a:gd name="f52" fmla="val 2710"/>
              <a:gd name="f53" fmla="val 20240"/>
              <a:gd name="f54" fmla="val 3150"/>
              <a:gd name="f55" fmla="val 21060"/>
              <a:gd name="f56" fmla="val 4580"/>
              <a:gd name="f57" fmla="val 6220"/>
              <a:gd name="f58" fmla="val 6720"/>
              <a:gd name="f59" fmla="val 21000"/>
              <a:gd name="f60" fmla="val 7200"/>
              <a:gd name="f61" fmla="val 20830"/>
              <a:gd name="f62" fmla="val 7660"/>
              <a:gd name="f63" fmla="val 21310"/>
              <a:gd name="f64" fmla="val 8460"/>
              <a:gd name="f65" fmla="val 9450"/>
              <a:gd name="f66" fmla="val 10460"/>
              <a:gd name="f67" fmla="val 12750"/>
              <a:gd name="f68" fmla="val 20310"/>
              <a:gd name="f69" fmla="val 14680"/>
              <a:gd name="f70" fmla="val 18650"/>
              <a:gd name="f71" fmla="val 15010"/>
              <a:gd name="f72" fmla="val 17200"/>
              <a:gd name="f73" fmla="val 17370"/>
              <a:gd name="f74" fmla="val 18920"/>
              <a:gd name="f75" fmla="val 15770"/>
              <a:gd name="f76" fmla="val 15220"/>
              <a:gd name="f77" fmla="val 14700"/>
              <a:gd name="f78" fmla="val 18710"/>
              <a:gd name="f79" fmla="val 14240"/>
              <a:gd name="f80" fmla="val 18310"/>
              <a:gd name="f81" fmla="val 13820"/>
              <a:gd name="f82" fmla="val 12490"/>
              <a:gd name="f83" fmla="val 11000"/>
              <a:gd name="f84" fmla="val 9890"/>
              <a:gd name="f85" fmla="val 8840"/>
              <a:gd name="f86" fmla="val 20790"/>
              <a:gd name="f87" fmla="val 8210"/>
              <a:gd name="f88" fmla="val 19510"/>
              <a:gd name="f89" fmla="val 7620"/>
              <a:gd name="f90" fmla="val 20000"/>
              <a:gd name="f91" fmla="val 7930"/>
              <a:gd name="f92" fmla="val 20290"/>
              <a:gd name="f93" fmla="val 6240"/>
              <a:gd name="f94" fmla="val 4850"/>
              <a:gd name="f95" fmla="val 3570"/>
              <a:gd name="f96" fmla="val 19280"/>
              <a:gd name="f97" fmla="val 2900"/>
              <a:gd name="f98" fmla="val 17640"/>
              <a:gd name="f99" fmla="val 1300"/>
              <a:gd name="f100" fmla="val 17600"/>
              <a:gd name="f101" fmla="val 480"/>
              <a:gd name="f102" fmla="val 16300"/>
              <a:gd name="f103" fmla="val 14660"/>
              <a:gd name="f104" fmla="val 13900"/>
              <a:gd name="f105" fmla="val 13210"/>
              <a:gd name="f106" fmla="val 1070"/>
              <a:gd name="f107" fmla="val 12640"/>
              <a:gd name="f108" fmla="val 380"/>
              <a:gd name="f109" fmla="val 12160"/>
              <a:gd name="f110" fmla="val 10120"/>
              <a:gd name="f111" fmla="val 8590"/>
              <a:gd name="f112" fmla="val 840"/>
              <a:gd name="f113" fmla="val 7330"/>
              <a:gd name="f114" fmla="val 7410"/>
              <a:gd name="f115" fmla="val 2040"/>
              <a:gd name="f116" fmla="val 7690"/>
              <a:gd name="f117" fmla="val 2090"/>
              <a:gd name="f118" fmla="val 7920"/>
              <a:gd name="f119" fmla="val 2790"/>
              <a:gd name="f120" fmla="val 7480"/>
              <a:gd name="f121" fmla="val 3050"/>
              <a:gd name="f122" fmla="val 7670"/>
              <a:gd name="f123" fmla="val 3310"/>
              <a:gd name="f124" fmla="val 11130"/>
              <a:gd name="f125" fmla="val 1910"/>
              <a:gd name="f126" fmla="val 11080"/>
              <a:gd name="f127" fmla="val 2160"/>
              <a:gd name="f128" fmla="val 11030"/>
              <a:gd name="f129" fmla="val 2400"/>
              <a:gd name="f130" fmla="val 14720"/>
              <a:gd name="f131" fmla="val 1400"/>
              <a:gd name="f132" fmla="val 14640"/>
              <a:gd name="f133" fmla="val 1720"/>
              <a:gd name="f134" fmla="val 14540"/>
              <a:gd name="f135" fmla="val 2010"/>
              <a:gd name="f136" fmla="val 19130"/>
              <a:gd name="f137" fmla="val 2890"/>
              <a:gd name="f138" fmla="val 19230"/>
              <a:gd name="f139" fmla="val 3290"/>
              <a:gd name="f140" fmla="val 19190"/>
              <a:gd name="f141" fmla="val 3380"/>
              <a:gd name="f142" fmla="val 20660"/>
              <a:gd name="f143" fmla="val 8170"/>
              <a:gd name="f144" fmla="val 20430"/>
              <a:gd name="f145" fmla="val 8620"/>
              <a:gd name="f146" fmla="val 20110"/>
              <a:gd name="f147" fmla="val 8990"/>
              <a:gd name="f148" fmla="val 18660"/>
              <a:gd name="f149" fmla="val 18740"/>
              <a:gd name="f150" fmla="val 14200"/>
              <a:gd name="f151" fmla="val 18280"/>
              <a:gd name="f152" fmla="val 12200"/>
              <a:gd name="f153" fmla="val 17000"/>
              <a:gd name="f154" fmla="val 11450"/>
              <a:gd name="f155" fmla="val 14320"/>
              <a:gd name="f156" fmla="val 17980"/>
              <a:gd name="f157" fmla="val 14350"/>
              <a:gd name="f158" fmla="val 17680"/>
              <a:gd name="f159" fmla="val 14370"/>
              <a:gd name="f160" fmla="val 17360"/>
              <a:gd name="f161" fmla="val 8220"/>
              <a:gd name="f162" fmla="val 8060"/>
              <a:gd name="f163" fmla="val 19250"/>
              <a:gd name="f164" fmla="val 7960"/>
              <a:gd name="f165" fmla="val 18950"/>
              <a:gd name="f166" fmla="val 7860"/>
              <a:gd name="f167" fmla="val 18640"/>
              <a:gd name="f168" fmla="val 3090"/>
              <a:gd name="f169" fmla="val 3280"/>
              <a:gd name="f170" fmla="val 17540"/>
              <a:gd name="f171" fmla="val 3460"/>
              <a:gd name="f172" fmla="val 17450"/>
              <a:gd name="f173" fmla="val 12900"/>
              <a:gd name="f174" fmla="val 1780"/>
              <a:gd name="f175" fmla="val 13130"/>
              <a:gd name="f176" fmla="val 2330"/>
              <a:gd name="f177" fmla="val 13040"/>
              <a:gd name="f178" fmla="*/ 1800 1800 1"/>
              <a:gd name="f179" fmla="+- 0 0 23592960"/>
              <a:gd name="f180" fmla="val 1800"/>
              <a:gd name="f181" fmla="*/ 1200 1200 1"/>
              <a:gd name="f182" fmla="val 1200"/>
              <a:gd name="f183" fmla="*/ 700 700 1"/>
              <a:gd name="f184" fmla="val 700"/>
              <a:gd name="f185" fmla="val -2147483647"/>
              <a:gd name="f186" fmla="+- 0 0 -270"/>
              <a:gd name="f187" fmla="+- 0 0 180"/>
              <a:gd name="f188" fmla="+- 0 0 -90"/>
              <a:gd name="f189" fmla="+- 0 0 0"/>
              <a:gd name="f190" fmla="+- 0 0 -212"/>
              <a:gd name="f191" fmla="*/ f5 1 21600"/>
              <a:gd name="f192" fmla="*/ f6 1 21600"/>
              <a:gd name="f193" fmla="val f7"/>
              <a:gd name="f194" fmla="val f8"/>
              <a:gd name="f195" fmla="*/ 0 f9 1"/>
              <a:gd name="f196" fmla="*/ f7 f2 1"/>
              <a:gd name="f197" fmla="*/ f179 f2 1"/>
              <a:gd name="f198" fmla="pin -2147483647 f0 2147483647"/>
              <a:gd name="f199" fmla="pin -2147483647 f1 2147483647"/>
              <a:gd name="f200" fmla="*/ f186 f2 1"/>
              <a:gd name="f201" fmla="*/ f187 f2 1"/>
              <a:gd name="f202" fmla="*/ f188 f2 1"/>
              <a:gd name="f203" fmla="*/ f189 f2 1"/>
              <a:gd name="f204" fmla="*/ f190 f2 1"/>
              <a:gd name="f205" fmla="+- f194 0 f193"/>
              <a:gd name="f206" fmla="val f198"/>
              <a:gd name="f207" fmla="val f199"/>
              <a:gd name="f208" fmla="*/ f195 1 f4"/>
              <a:gd name="f209" fmla="*/ f196 1 f4"/>
              <a:gd name="f210" fmla="*/ f197 1 f4"/>
              <a:gd name="f211" fmla="*/ f198 f191 1"/>
              <a:gd name="f212" fmla="*/ f199 f192 1"/>
              <a:gd name="f213" fmla="*/ f200 1 f4"/>
              <a:gd name="f214" fmla="*/ f201 1 f4"/>
              <a:gd name="f215" fmla="*/ f202 1 f4"/>
              <a:gd name="f216" fmla="*/ f203 1 f4"/>
              <a:gd name="f217" fmla="*/ f204 1 f4"/>
              <a:gd name="f218" fmla="*/ f205 1 21600"/>
              <a:gd name="f219" fmla="+- f206 0 10800"/>
              <a:gd name="f220" fmla="+- f207 0 10800"/>
              <a:gd name="f221" fmla="+- 0 0 f208"/>
              <a:gd name="f222" fmla="+- f209 0 f3"/>
              <a:gd name="f223" fmla="+- f210 0 f3"/>
              <a:gd name="f224" fmla="+- f213 0 f3"/>
              <a:gd name="f225" fmla="+- f214 0 f3"/>
              <a:gd name="f226" fmla="+- f215 0 f3"/>
              <a:gd name="f227" fmla="+- f216 0 f3"/>
              <a:gd name="f228" fmla="*/ f206 f191 1"/>
              <a:gd name="f229" fmla="*/ f207 f192 1"/>
              <a:gd name="f230" fmla="+- f217 0 f3"/>
              <a:gd name="f231" fmla="*/ 3000 f218 1"/>
              <a:gd name="f232" fmla="*/ 17110 f218 1"/>
              <a:gd name="f233" fmla="*/ 17330 f218 1"/>
              <a:gd name="f234" fmla="*/ 3320 f218 1"/>
              <a:gd name="f235" fmla="*/ 0 f218 1"/>
              <a:gd name="f236" fmla="*/ 10800 f218 1"/>
              <a:gd name="f237" fmla="*/ 21600 f218 1"/>
              <a:gd name="f238" fmla="+- 0 0 f220"/>
              <a:gd name="f239" fmla="+- 0 0 f219"/>
              <a:gd name="f240" fmla="*/ f221 f2 1"/>
              <a:gd name="f241" fmla="+- f223 0 f222"/>
              <a:gd name="f242" fmla="+- 0 0 f238"/>
              <a:gd name="f243" fmla="+- 0 0 f239"/>
              <a:gd name="f244" fmla="*/ f240 1 f9"/>
              <a:gd name="f245" fmla="*/ f235 1 f218"/>
              <a:gd name="f246" fmla="*/ f236 1 f218"/>
              <a:gd name="f247" fmla="*/ f237 1 f218"/>
              <a:gd name="f248" fmla="*/ f231 1 f218"/>
              <a:gd name="f249" fmla="*/ f232 1 f218"/>
              <a:gd name="f250" fmla="*/ f234 1 f218"/>
              <a:gd name="f251" fmla="*/ f233 1 f218"/>
              <a:gd name="f252" fmla="+- 0 0 f242"/>
              <a:gd name="f253" fmla="+- 0 0 f243"/>
              <a:gd name="f254" fmla="+- f244 0 f3"/>
              <a:gd name="f255" fmla="*/ f248 f191 1"/>
              <a:gd name="f256" fmla="*/ f249 f191 1"/>
              <a:gd name="f257" fmla="*/ f251 f192 1"/>
              <a:gd name="f258" fmla="*/ f250 f192 1"/>
              <a:gd name="f259" fmla="*/ f245 f191 1"/>
              <a:gd name="f260" fmla="*/ f246 f192 1"/>
              <a:gd name="f261" fmla="*/ f246 f191 1"/>
              <a:gd name="f262" fmla="*/ f247 f192 1"/>
              <a:gd name="f263" fmla="*/ f247 f191 1"/>
              <a:gd name="f264" fmla="*/ f245 f192 1"/>
              <a:gd name="f265" fmla="at2 f252 f253"/>
              <a:gd name="f266" fmla="+- f254 f3 0"/>
              <a:gd name="f267" fmla="+- f265 f3 0"/>
              <a:gd name="f268" fmla="*/ f266 f9 1"/>
              <a:gd name="f269" fmla="*/ f267 f9 1"/>
              <a:gd name="f270" fmla="*/ f268 1 f2"/>
              <a:gd name="f271" fmla="*/ f269 1 f2"/>
              <a:gd name="f272" fmla="+- 0 0 f270"/>
              <a:gd name="f273" fmla="+- 0 0 f271"/>
              <a:gd name="f274" fmla="+- 0 0 f272"/>
              <a:gd name="f275" fmla="val f273"/>
              <a:gd name="f276" fmla="*/ f274 f2 1"/>
              <a:gd name="f277" fmla="+- 0 0 f275"/>
              <a:gd name="f278" fmla="*/ f276 1 f9"/>
              <a:gd name="f279" fmla="*/ f277 f2 1"/>
              <a:gd name="f280" fmla="+- f278 0 f3"/>
              <a:gd name="f281" fmla="*/ f279 1 f9"/>
              <a:gd name="f282" fmla="cos 1 f280"/>
              <a:gd name="f283" fmla="sin 1 f280"/>
              <a:gd name="f284" fmla="+- f281 0 f3"/>
              <a:gd name="f285" fmla="+- 0 0 f282"/>
              <a:gd name="f286" fmla="+- 0 0 f283"/>
              <a:gd name="f287" fmla="+- 0 0 f285"/>
              <a:gd name="f288" fmla="+- 0 0 f286"/>
              <a:gd name="f289" fmla="+- f284 f3 0"/>
              <a:gd name="f290" fmla="val f287"/>
              <a:gd name="f291" fmla="val f288"/>
              <a:gd name="f292" fmla="*/ f289 f9 1"/>
              <a:gd name="f293" fmla="+- 0 0 f290"/>
              <a:gd name="f294" fmla="+- 0 0 f291"/>
              <a:gd name="f295" fmla="*/ f292 1 f2"/>
              <a:gd name="f296" fmla="*/ 1800 f293 1"/>
              <a:gd name="f297" fmla="*/ 1800 f294 1"/>
              <a:gd name="f298" fmla="*/ 1200 f293 1"/>
              <a:gd name="f299" fmla="*/ 1200 f294 1"/>
              <a:gd name="f300" fmla="*/ 700 f293 1"/>
              <a:gd name="f301" fmla="*/ 700 f294 1"/>
              <a:gd name="f302" fmla="+- 0 0 f295"/>
              <a:gd name="f303" fmla="*/ f296 f296 1"/>
              <a:gd name="f304" fmla="*/ f297 f297 1"/>
              <a:gd name="f305" fmla="*/ f298 f298 1"/>
              <a:gd name="f306" fmla="*/ f299 f299 1"/>
              <a:gd name="f307" fmla="*/ f300 f300 1"/>
              <a:gd name="f308" fmla="*/ f301 f301 1"/>
              <a:gd name="f309" fmla="+- 0 0 f302"/>
              <a:gd name="f310" fmla="+- f303 f304 0"/>
              <a:gd name="f311" fmla="+- f305 f306 0"/>
              <a:gd name="f312" fmla="+- f307 f308 0"/>
              <a:gd name="f313" fmla="*/ f309 f2 1"/>
              <a:gd name="f314" fmla="sqrt f310"/>
              <a:gd name="f315" fmla="sqrt f311"/>
              <a:gd name="f316" fmla="sqrt f312"/>
              <a:gd name="f317" fmla="*/ f313 1 f9"/>
              <a:gd name="f318" fmla="*/ f178 1 f314"/>
              <a:gd name="f319" fmla="*/ f181 1 f315"/>
              <a:gd name="f320" fmla="*/ f183 1 f316"/>
              <a:gd name="f321" fmla="+- f317 0 f3"/>
              <a:gd name="f322" fmla="*/ f293 f318 1"/>
              <a:gd name="f323" fmla="*/ f294 f318 1"/>
              <a:gd name="f324" fmla="*/ f293 f319 1"/>
              <a:gd name="f325" fmla="*/ f294 f319 1"/>
              <a:gd name="f326" fmla="*/ f293 f320 1"/>
              <a:gd name="f327" fmla="*/ f294 f320 1"/>
              <a:gd name="f328" fmla="sin 1 f321"/>
              <a:gd name="f329" fmla="cos 1 f321"/>
              <a:gd name="f330" fmla="+- f206 0 f326"/>
              <a:gd name="f331" fmla="+- f207 0 f327"/>
              <a:gd name="f332" fmla="+- 0 0 f328"/>
              <a:gd name="f333" fmla="+- 0 0 f329"/>
              <a:gd name="f334" fmla="+- 0 0 f332"/>
              <a:gd name="f335" fmla="+- 0 0 f333"/>
              <a:gd name="f336" fmla="val f334"/>
              <a:gd name="f337" fmla="val f335"/>
              <a:gd name="f338" fmla="+- 0 0 f336"/>
              <a:gd name="f339" fmla="+- 0 0 f337"/>
              <a:gd name="f340" fmla="*/ 10800 f338 1"/>
              <a:gd name="f341" fmla="*/ 10800 f339 1"/>
              <a:gd name="f342" fmla="+- f340 10800 0"/>
              <a:gd name="f343" fmla="+- f341 10800 0"/>
              <a:gd name="f344" fmla="*/ f340 1 12"/>
              <a:gd name="f345" fmla="*/ f341 1 12"/>
              <a:gd name="f346" fmla="+- f206 0 f342"/>
              <a:gd name="f347" fmla="+- f207 0 f343"/>
              <a:gd name="f348" fmla="*/ f346 1 3"/>
              <a:gd name="f349" fmla="*/ f347 1 3"/>
              <a:gd name="f350" fmla="*/ f346 2 1"/>
              <a:gd name="f351" fmla="*/ f347 2 1"/>
              <a:gd name="f352" fmla="*/ f350 1 3"/>
              <a:gd name="f353" fmla="*/ f351 1 3"/>
              <a:gd name="f354" fmla="+- f348 f342 0"/>
              <a:gd name="f355" fmla="+- f349 f343 0"/>
              <a:gd name="f356" fmla="+- f354 0 f344"/>
              <a:gd name="f357" fmla="+- f355 0 f345"/>
              <a:gd name="f358" fmla="+- f352 f342 0"/>
              <a:gd name="f359" fmla="+- f353 f343 0"/>
              <a:gd name="f360" fmla="+- f356 0 f322"/>
              <a:gd name="f361" fmla="+- f357 0 f323"/>
              <a:gd name="f362" fmla="+- f358 0 f324"/>
              <a:gd name="f363" fmla="+- f359 0 f325"/>
            </a:gdLst>
            <a:ahLst>
              <a:ahXY gdRefX="f0" minX="f185" maxX="f10" gdRefY="f1" minY="f185" maxY="f10">
                <a:pos x="f211" y="f21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4">
                <a:pos x="f259" y="f260"/>
              </a:cxn>
              <a:cxn ang="f225">
                <a:pos x="f261" y="f262"/>
              </a:cxn>
              <a:cxn ang="f226">
                <a:pos x="f263" y="f260"/>
              </a:cxn>
              <a:cxn ang="f227">
                <a:pos x="f261" y="f264"/>
              </a:cxn>
              <a:cxn ang="f230">
                <a:pos x="f228" y="f229"/>
              </a:cxn>
            </a:cxnLst>
            <a:rect l="f255" t="f258" r="f256" b="f257"/>
            <a:pathLst>
              <a:path w="21600" h="21600">
                <a:moveTo>
                  <a:pt x="f11" y="f12"/>
                </a:moveTo>
                <a:cubicBezTo>
                  <a:pt x="f13" y="f14"/>
                  <a:pt x="f15" y="f16"/>
                  <a:pt x="f17" y="f16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7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7"/>
                  <a:pt x="f38" y="f7"/>
                </a:cubicBezTo>
                <a:cubicBezTo>
                  <a:pt x="f39" y="f7"/>
                  <a:pt x="f40" y="f41"/>
                  <a:pt x="f42" y="f43"/>
                </a:cubicBezTo>
                <a:cubicBezTo>
                  <a:pt x="f44" y="f45"/>
                  <a:pt x="f46" y="f7"/>
                  <a:pt x="f47" y="f7"/>
                </a:cubicBezTo>
                <a:cubicBezTo>
                  <a:pt x="f48" y="f7"/>
                  <a:pt x="f49" y="f50"/>
                  <a:pt x="f51" y="f52"/>
                </a:cubicBezTo>
                <a:cubicBezTo>
                  <a:pt x="f53" y="f54"/>
                  <a:pt x="f55" y="f56"/>
                  <a:pt x="f55" y="f57"/>
                </a:cubicBezTo>
                <a:cubicBezTo>
                  <a:pt x="f55" y="f58"/>
                  <a:pt x="f59" y="f60"/>
                  <a:pt x="f61" y="f62"/>
                </a:cubicBezTo>
                <a:cubicBezTo>
                  <a:pt x="f63" y="f64"/>
                  <a:pt x="f8" y="f65"/>
                  <a:pt x="f8" y="f66"/>
                </a:cubicBezTo>
                <a:cubicBezTo>
                  <a:pt x="f8" y="f67"/>
                  <a:pt x="f68" y="f69"/>
                  <a:pt x="f70" y="f71"/>
                </a:cubicBezTo>
                <a:cubicBezTo>
                  <a:pt x="f70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cubicBezTo>
                  <a:pt x="f81" y="f53"/>
                  <a:pt x="f82" y="f8"/>
                  <a:pt x="f83" y="f8"/>
                </a:cubicBezTo>
                <a:cubicBezTo>
                  <a:pt x="f84" y="f8"/>
                  <a:pt x="f85" y="f86"/>
                  <a:pt x="f87" y="f88"/>
                </a:cubicBezTo>
                <a:cubicBezTo>
                  <a:pt x="f89" y="f90"/>
                  <a:pt x="f91" y="f92"/>
                  <a:pt x="f93" y="f92"/>
                </a:cubicBezTo>
                <a:cubicBezTo>
                  <a:pt x="f94" y="f92"/>
                  <a:pt x="f95" y="f96"/>
                  <a:pt x="f97" y="f98"/>
                </a:cubicBezTo>
                <a:cubicBezTo>
                  <a:pt x="f99" y="f100"/>
                  <a:pt x="f101" y="f102"/>
                  <a:pt x="f101" y="f103"/>
                </a:cubicBezTo>
                <a:cubicBezTo>
                  <a:pt x="f101" y="f104"/>
                  <a:pt x="f30" y="f105"/>
                  <a:pt x="f106" y="f107"/>
                </a:cubicBezTo>
                <a:cubicBezTo>
                  <a:pt x="f108" y="f109"/>
                  <a:pt x="f7" y="f33"/>
                  <a:pt x="f7" y="f110"/>
                </a:cubicBezTo>
                <a:cubicBezTo>
                  <a:pt x="f7" y="f111"/>
                  <a:pt x="f112" y="f113"/>
                  <a:pt x="f11" y="f12"/>
                </a:cubicBezTo>
                <a:close/>
              </a:path>
              <a:path w="21600" h="21600" fill="none">
                <a:moveTo>
                  <a:pt x="f11" y="f12"/>
                </a:moveTo>
                <a:cubicBezTo>
                  <a:pt x="f19" y="f114"/>
                  <a:pt x="f115" y="f116"/>
                  <a:pt x="f117" y="f118"/>
                </a:cubicBezTo>
              </a:path>
              <a:path w="21600" h="21600" fill="none">
                <a:moveTo>
                  <a:pt x="f22" y="f23"/>
                </a:moveTo>
                <a:cubicBezTo>
                  <a:pt x="f60" y="f119"/>
                  <a:pt x="f120" y="f121"/>
                  <a:pt x="f122" y="f123"/>
                </a:cubicBezTo>
              </a:path>
              <a:path w="21600" h="21600" fill="none">
                <a:moveTo>
                  <a:pt x="f33" y="f34"/>
                </a:moveTo>
                <a:cubicBezTo>
                  <a:pt x="f124" y="f125"/>
                  <a:pt x="f126" y="f127"/>
                  <a:pt x="f128" y="f129"/>
                </a:cubicBezTo>
              </a:path>
              <a:path w="21600" h="21600" fill="none">
                <a:moveTo>
                  <a:pt x="f42" y="f43"/>
                </a:moveTo>
                <a:cubicBezTo>
                  <a:pt x="f130" y="f131"/>
                  <a:pt x="f132" y="f133"/>
                  <a:pt x="f134" y="f135"/>
                </a:cubicBezTo>
              </a:path>
              <a:path w="21600" h="21600" fill="none">
                <a:moveTo>
                  <a:pt x="f51" y="f52"/>
                </a:moveTo>
                <a:cubicBezTo>
                  <a:pt x="f136" y="f137"/>
                  <a:pt x="f138" y="f139"/>
                  <a:pt x="f140" y="f141"/>
                </a:cubicBezTo>
              </a:path>
              <a:path w="21600" h="21600" fill="none">
                <a:moveTo>
                  <a:pt x="f61" y="f62"/>
                </a:moveTo>
                <a:cubicBezTo>
                  <a:pt x="f142" y="f143"/>
                  <a:pt x="f144" y="f145"/>
                  <a:pt x="f146" y="f147"/>
                </a:cubicBezTo>
              </a:path>
              <a:path w="21600" h="21600" fill="none">
                <a:moveTo>
                  <a:pt x="f148" y="f71"/>
                </a:moveTo>
                <a:cubicBezTo>
                  <a:pt x="f149" y="f150"/>
                  <a:pt x="f151" y="f152"/>
                  <a:pt x="f153" y="f154"/>
                </a:cubicBezTo>
              </a:path>
              <a:path w="21600" h="21600" fill="none">
                <a:moveTo>
                  <a:pt x="f79" y="f80"/>
                </a:moveTo>
                <a:cubicBezTo>
                  <a:pt x="f155" y="f156"/>
                  <a:pt x="f157" y="f158"/>
                  <a:pt x="f159" y="f160"/>
                </a:cubicBezTo>
              </a:path>
              <a:path w="21600" h="21600" fill="none">
                <a:moveTo>
                  <a:pt x="f161" y="f88"/>
                </a:moveTo>
                <a:cubicBezTo>
                  <a:pt x="f162" y="f163"/>
                  <a:pt x="f164" y="f165"/>
                  <a:pt x="f166" y="f167"/>
                </a:cubicBezTo>
              </a:path>
              <a:path w="21600" h="21600" fill="none">
                <a:moveTo>
                  <a:pt x="f97" y="f98"/>
                </a:moveTo>
                <a:cubicBezTo>
                  <a:pt x="f168" y="f100"/>
                  <a:pt x="f169" y="f170"/>
                  <a:pt x="f171" y="f172"/>
                </a:cubicBezTo>
              </a:path>
              <a:path w="21600" h="21600" fill="none">
                <a:moveTo>
                  <a:pt x="f106" y="f107"/>
                </a:moveTo>
                <a:cubicBezTo>
                  <a:pt x="f131" y="f173"/>
                  <a:pt x="f174" y="f175"/>
                  <a:pt x="f176" y="f177"/>
                </a:cubicBezTo>
              </a:path>
              <a:path w="21600" h="21600">
                <a:moveTo>
                  <a:pt x="f360" y="f361"/>
                </a:moveTo>
                <a:arcTo wR="f180" hR="f180" stAng="f222" swAng="f241"/>
                <a:close/>
              </a:path>
              <a:path w="21600" h="21600">
                <a:moveTo>
                  <a:pt x="f362" y="f363"/>
                </a:moveTo>
                <a:arcTo wR="f182" hR="f182" stAng="f222" swAng="f241"/>
                <a:close/>
              </a:path>
              <a:path w="21600" h="21600">
                <a:moveTo>
                  <a:pt x="f330" y="f331"/>
                </a:moveTo>
                <a:arcTo wR="f184" hR="f184" stAng="f222" swAng="f241"/>
                <a:close/>
              </a:path>
            </a:pathLst>
          </a:custGeom>
          <a:solidFill>
            <a:srgbClr val="EE6E96"/>
          </a:solidFill>
          <a:ln w="12701" cap="flat">
            <a:solidFill>
              <a:srgbClr val="AF4F6D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Avenir Next LT Pro"/>
              </a:rPr>
              <a:t>Why do some people obey authority and others disobey?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28DAC6BF-0636-43B6-8684-892F50022F62}"/>
              </a:ext>
            </a:extLst>
          </p:cNvPr>
          <p:cNvSpPr/>
          <p:nvPr/>
        </p:nvSpPr>
        <p:spPr>
          <a:xfrm>
            <a:off x="8629092" y="4910830"/>
            <a:ext cx="2931109" cy="1811042"/>
          </a:xfrm>
          <a:custGeom>
            <a:avLst>
              <a:gd name="f0" fmla="val -12045"/>
              <a:gd name="f1" fmla="val -5665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2147483647"/>
              <a:gd name="f11" fmla="val 1930"/>
              <a:gd name="f12" fmla="val 7160"/>
              <a:gd name="f13" fmla="val 1530"/>
              <a:gd name="f14" fmla="val 4490"/>
              <a:gd name="f15" fmla="val 3400"/>
              <a:gd name="f16" fmla="val 1970"/>
              <a:gd name="f17" fmla="val 5270"/>
              <a:gd name="f18" fmla="val 5860"/>
              <a:gd name="f19" fmla="val 1950"/>
              <a:gd name="f20" fmla="val 6470"/>
              <a:gd name="f21" fmla="val 2210"/>
              <a:gd name="f22" fmla="val 6970"/>
              <a:gd name="f23" fmla="val 2600"/>
              <a:gd name="f24" fmla="val 7450"/>
              <a:gd name="f25" fmla="val 1390"/>
              <a:gd name="f26" fmla="val 8340"/>
              <a:gd name="f27" fmla="val 650"/>
              <a:gd name="f28" fmla="val 9340"/>
              <a:gd name="f29" fmla="val 10004"/>
              <a:gd name="f30" fmla="val 690"/>
              <a:gd name="f31" fmla="val 10710"/>
              <a:gd name="f32" fmla="val 1050"/>
              <a:gd name="f33" fmla="val 11210"/>
              <a:gd name="f34" fmla="val 1700"/>
              <a:gd name="f35" fmla="val 11570"/>
              <a:gd name="f36" fmla="val 630"/>
              <a:gd name="f37" fmla="val 12330"/>
              <a:gd name="f38" fmla="val 13150"/>
              <a:gd name="f39" fmla="val 13840"/>
              <a:gd name="f40" fmla="val 14470"/>
              <a:gd name="f41" fmla="val 460"/>
              <a:gd name="f42" fmla="val 14870"/>
              <a:gd name="f43" fmla="val 1160"/>
              <a:gd name="f44" fmla="val 15330"/>
              <a:gd name="f45" fmla="val 440"/>
              <a:gd name="f46" fmla="val 16020"/>
              <a:gd name="f47" fmla="val 16740"/>
              <a:gd name="f48" fmla="val 17910"/>
              <a:gd name="f49" fmla="val 18900"/>
              <a:gd name="f50" fmla="val 1130"/>
              <a:gd name="f51" fmla="val 19110"/>
              <a:gd name="f52" fmla="val 2710"/>
              <a:gd name="f53" fmla="val 20240"/>
              <a:gd name="f54" fmla="val 3150"/>
              <a:gd name="f55" fmla="val 21060"/>
              <a:gd name="f56" fmla="val 4580"/>
              <a:gd name="f57" fmla="val 6220"/>
              <a:gd name="f58" fmla="val 6720"/>
              <a:gd name="f59" fmla="val 21000"/>
              <a:gd name="f60" fmla="val 7200"/>
              <a:gd name="f61" fmla="val 20830"/>
              <a:gd name="f62" fmla="val 7660"/>
              <a:gd name="f63" fmla="val 21310"/>
              <a:gd name="f64" fmla="val 8460"/>
              <a:gd name="f65" fmla="val 9450"/>
              <a:gd name="f66" fmla="val 10460"/>
              <a:gd name="f67" fmla="val 12750"/>
              <a:gd name="f68" fmla="val 20310"/>
              <a:gd name="f69" fmla="val 14680"/>
              <a:gd name="f70" fmla="val 18650"/>
              <a:gd name="f71" fmla="val 15010"/>
              <a:gd name="f72" fmla="val 17200"/>
              <a:gd name="f73" fmla="val 17370"/>
              <a:gd name="f74" fmla="val 18920"/>
              <a:gd name="f75" fmla="val 15770"/>
              <a:gd name="f76" fmla="val 15220"/>
              <a:gd name="f77" fmla="val 14700"/>
              <a:gd name="f78" fmla="val 18710"/>
              <a:gd name="f79" fmla="val 14240"/>
              <a:gd name="f80" fmla="val 18310"/>
              <a:gd name="f81" fmla="val 13820"/>
              <a:gd name="f82" fmla="val 12490"/>
              <a:gd name="f83" fmla="val 11000"/>
              <a:gd name="f84" fmla="val 9890"/>
              <a:gd name="f85" fmla="val 8840"/>
              <a:gd name="f86" fmla="val 20790"/>
              <a:gd name="f87" fmla="val 8210"/>
              <a:gd name="f88" fmla="val 19510"/>
              <a:gd name="f89" fmla="val 7620"/>
              <a:gd name="f90" fmla="val 20000"/>
              <a:gd name="f91" fmla="val 7930"/>
              <a:gd name="f92" fmla="val 20290"/>
              <a:gd name="f93" fmla="val 6240"/>
              <a:gd name="f94" fmla="val 4850"/>
              <a:gd name="f95" fmla="val 3570"/>
              <a:gd name="f96" fmla="val 19280"/>
              <a:gd name="f97" fmla="val 2900"/>
              <a:gd name="f98" fmla="val 17640"/>
              <a:gd name="f99" fmla="val 1300"/>
              <a:gd name="f100" fmla="val 17600"/>
              <a:gd name="f101" fmla="val 480"/>
              <a:gd name="f102" fmla="val 16300"/>
              <a:gd name="f103" fmla="val 14660"/>
              <a:gd name="f104" fmla="val 13900"/>
              <a:gd name="f105" fmla="val 13210"/>
              <a:gd name="f106" fmla="val 1070"/>
              <a:gd name="f107" fmla="val 12640"/>
              <a:gd name="f108" fmla="val 380"/>
              <a:gd name="f109" fmla="val 12160"/>
              <a:gd name="f110" fmla="val 10120"/>
              <a:gd name="f111" fmla="val 8590"/>
              <a:gd name="f112" fmla="val 840"/>
              <a:gd name="f113" fmla="val 7330"/>
              <a:gd name="f114" fmla="val 7410"/>
              <a:gd name="f115" fmla="val 2040"/>
              <a:gd name="f116" fmla="val 7690"/>
              <a:gd name="f117" fmla="val 2090"/>
              <a:gd name="f118" fmla="val 7920"/>
              <a:gd name="f119" fmla="val 2790"/>
              <a:gd name="f120" fmla="val 7480"/>
              <a:gd name="f121" fmla="val 3050"/>
              <a:gd name="f122" fmla="val 7670"/>
              <a:gd name="f123" fmla="val 3310"/>
              <a:gd name="f124" fmla="val 11130"/>
              <a:gd name="f125" fmla="val 1910"/>
              <a:gd name="f126" fmla="val 11080"/>
              <a:gd name="f127" fmla="val 2160"/>
              <a:gd name="f128" fmla="val 11030"/>
              <a:gd name="f129" fmla="val 2400"/>
              <a:gd name="f130" fmla="val 14720"/>
              <a:gd name="f131" fmla="val 1400"/>
              <a:gd name="f132" fmla="val 14640"/>
              <a:gd name="f133" fmla="val 1720"/>
              <a:gd name="f134" fmla="val 14540"/>
              <a:gd name="f135" fmla="val 2010"/>
              <a:gd name="f136" fmla="val 19130"/>
              <a:gd name="f137" fmla="val 2890"/>
              <a:gd name="f138" fmla="val 19230"/>
              <a:gd name="f139" fmla="val 3290"/>
              <a:gd name="f140" fmla="val 19190"/>
              <a:gd name="f141" fmla="val 3380"/>
              <a:gd name="f142" fmla="val 20660"/>
              <a:gd name="f143" fmla="val 8170"/>
              <a:gd name="f144" fmla="val 20430"/>
              <a:gd name="f145" fmla="val 8620"/>
              <a:gd name="f146" fmla="val 20110"/>
              <a:gd name="f147" fmla="val 8990"/>
              <a:gd name="f148" fmla="val 18660"/>
              <a:gd name="f149" fmla="val 18740"/>
              <a:gd name="f150" fmla="val 14200"/>
              <a:gd name="f151" fmla="val 18280"/>
              <a:gd name="f152" fmla="val 12200"/>
              <a:gd name="f153" fmla="val 17000"/>
              <a:gd name="f154" fmla="val 11450"/>
              <a:gd name="f155" fmla="val 14320"/>
              <a:gd name="f156" fmla="val 17980"/>
              <a:gd name="f157" fmla="val 14350"/>
              <a:gd name="f158" fmla="val 17680"/>
              <a:gd name="f159" fmla="val 14370"/>
              <a:gd name="f160" fmla="val 17360"/>
              <a:gd name="f161" fmla="val 8220"/>
              <a:gd name="f162" fmla="val 8060"/>
              <a:gd name="f163" fmla="val 19250"/>
              <a:gd name="f164" fmla="val 7960"/>
              <a:gd name="f165" fmla="val 18950"/>
              <a:gd name="f166" fmla="val 7860"/>
              <a:gd name="f167" fmla="val 18640"/>
              <a:gd name="f168" fmla="val 3090"/>
              <a:gd name="f169" fmla="val 3280"/>
              <a:gd name="f170" fmla="val 17540"/>
              <a:gd name="f171" fmla="val 3460"/>
              <a:gd name="f172" fmla="val 17450"/>
              <a:gd name="f173" fmla="val 12900"/>
              <a:gd name="f174" fmla="val 1780"/>
              <a:gd name="f175" fmla="val 13130"/>
              <a:gd name="f176" fmla="val 2330"/>
              <a:gd name="f177" fmla="val 13040"/>
              <a:gd name="f178" fmla="*/ 1800 1800 1"/>
              <a:gd name="f179" fmla="+- 0 0 23592960"/>
              <a:gd name="f180" fmla="val 1800"/>
              <a:gd name="f181" fmla="*/ 1200 1200 1"/>
              <a:gd name="f182" fmla="val 1200"/>
              <a:gd name="f183" fmla="*/ 700 700 1"/>
              <a:gd name="f184" fmla="val 700"/>
              <a:gd name="f185" fmla="val -2147483647"/>
              <a:gd name="f186" fmla="+- 0 0 -270"/>
              <a:gd name="f187" fmla="+- 0 0 180"/>
              <a:gd name="f188" fmla="+- 0 0 -90"/>
              <a:gd name="f189" fmla="+- 0 0 0"/>
              <a:gd name="f190" fmla="+- 0 0 -212"/>
              <a:gd name="f191" fmla="*/ f5 1 21600"/>
              <a:gd name="f192" fmla="*/ f6 1 21600"/>
              <a:gd name="f193" fmla="val f7"/>
              <a:gd name="f194" fmla="val f8"/>
              <a:gd name="f195" fmla="*/ 0 f9 1"/>
              <a:gd name="f196" fmla="*/ f7 f2 1"/>
              <a:gd name="f197" fmla="*/ f179 f2 1"/>
              <a:gd name="f198" fmla="pin -2147483647 f0 2147483647"/>
              <a:gd name="f199" fmla="pin -2147483647 f1 2147483647"/>
              <a:gd name="f200" fmla="*/ f186 f2 1"/>
              <a:gd name="f201" fmla="*/ f187 f2 1"/>
              <a:gd name="f202" fmla="*/ f188 f2 1"/>
              <a:gd name="f203" fmla="*/ f189 f2 1"/>
              <a:gd name="f204" fmla="*/ f190 f2 1"/>
              <a:gd name="f205" fmla="+- f194 0 f193"/>
              <a:gd name="f206" fmla="val f198"/>
              <a:gd name="f207" fmla="val f199"/>
              <a:gd name="f208" fmla="*/ f195 1 f4"/>
              <a:gd name="f209" fmla="*/ f196 1 f4"/>
              <a:gd name="f210" fmla="*/ f197 1 f4"/>
              <a:gd name="f211" fmla="*/ f198 f191 1"/>
              <a:gd name="f212" fmla="*/ f199 f192 1"/>
              <a:gd name="f213" fmla="*/ f200 1 f4"/>
              <a:gd name="f214" fmla="*/ f201 1 f4"/>
              <a:gd name="f215" fmla="*/ f202 1 f4"/>
              <a:gd name="f216" fmla="*/ f203 1 f4"/>
              <a:gd name="f217" fmla="*/ f204 1 f4"/>
              <a:gd name="f218" fmla="*/ f205 1 21600"/>
              <a:gd name="f219" fmla="+- f206 0 10800"/>
              <a:gd name="f220" fmla="+- f207 0 10800"/>
              <a:gd name="f221" fmla="+- 0 0 f208"/>
              <a:gd name="f222" fmla="+- f209 0 f3"/>
              <a:gd name="f223" fmla="+- f210 0 f3"/>
              <a:gd name="f224" fmla="+- f213 0 f3"/>
              <a:gd name="f225" fmla="+- f214 0 f3"/>
              <a:gd name="f226" fmla="+- f215 0 f3"/>
              <a:gd name="f227" fmla="+- f216 0 f3"/>
              <a:gd name="f228" fmla="*/ f206 f191 1"/>
              <a:gd name="f229" fmla="*/ f207 f192 1"/>
              <a:gd name="f230" fmla="+- f217 0 f3"/>
              <a:gd name="f231" fmla="*/ 3000 f218 1"/>
              <a:gd name="f232" fmla="*/ 17110 f218 1"/>
              <a:gd name="f233" fmla="*/ 17330 f218 1"/>
              <a:gd name="f234" fmla="*/ 3320 f218 1"/>
              <a:gd name="f235" fmla="*/ 0 f218 1"/>
              <a:gd name="f236" fmla="*/ 10800 f218 1"/>
              <a:gd name="f237" fmla="*/ 21600 f218 1"/>
              <a:gd name="f238" fmla="+- 0 0 f220"/>
              <a:gd name="f239" fmla="+- 0 0 f219"/>
              <a:gd name="f240" fmla="*/ f221 f2 1"/>
              <a:gd name="f241" fmla="+- f223 0 f222"/>
              <a:gd name="f242" fmla="+- 0 0 f238"/>
              <a:gd name="f243" fmla="+- 0 0 f239"/>
              <a:gd name="f244" fmla="*/ f240 1 f9"/>
              <a:gd name="f245" fmla="*/ f235 1 f218"/>
              <a:gd name="f246" fmla="*/ f236 1 f218"/>
              <a:gd name="f247" fmla="*/ f237 1 f218"/>
              <a:gd name="f248" fmla="*/ f231 1 f218"/>
              <a:gd name="f249" fmla="*/ f232 1 f218"/>
              <a:gd name="f250" fmla="*/ f234 1 f218"/>
              <a:gd name="f251" fmla="*/ f233 1 f218"/>
              <a:gd name="f252" fmla="+- 0 0 f242"/>
              <a:gd name="f253" fmla="+- 0 0 f243"/>
              <a:gd name="f254" fmla="+- f244 0 f3"/>
              <a:gd name="f255" fmla="*/ f248 f191 1"/>
              <a:gd name="f256" fmla="*/ f249 f191 1"/>
              <a:gd name="f257" fmla="*/ f251 f192 1"/>
              <a:gd name="f258" fmla="*/ f250 f192 1"/>
              <a:gd name="f259" fmla="*/ f245 f191 1"/>
              <a:gd name="f260" fmla="*/ f246 f192 1"/>
              <a:gd name="f261" fmla="*/ f246 f191 1"/>
              <a:gd name="f262" fmla="*/ f247 f192 1"/>
              <a:gd name="f263" fmla="*/ f247 f191 1"/>
              <a:gd name="f264" fmla="*/ f245 f192 1"/>
              <a:gd name="f265" fmla="at2 f252 f253"/>
              <a:gd name="f266" fmla="+- f254 f3 0"/>
              <a:gd name="f267" fmla="+- f265 f3 0"/>
              <a:gd name="f268" fmla="*/ f266 f9 1"/>
              <a:gd name="f269" fmla="*/ f267 f9 1"/>
              <a:gd name="f270" fmla="*/ f268 1 f2"/>
              <a:gd name="f271" fmla="*/ f269 1 f2"/>
              <a:gd name="f272" fmla="+- 0 0 f270"/>
              <a:gd name="f273" fmla="+- 0 0 f271"/>
              <a:gd name="f274" fmla="+- 0 0 f272"/>
              <a:gd name="f275" fmla="val f273"/>
              <a:gd name="f276" fmla="*/ f274 f2 1"/>
              <a:gd name="f277" fmla="+- 0 0 f275"/>
              <a:gd name="f278" fmla="*/ f276 1 f9"/>
              <a:gd name="f279" fmla="*/ f277 f2 1"/>
              <a:gd name="f280" fmla="+- f278 0 f3"/>
              <a:gd name="f281" fmla="*/ f279 1 f9"/>
              <a:gd name="f282" fmla="cos 1 f280"/>
              <a:gd name="f283" fmla="sin 1 f280"/>
              <a:gd name="f284" fmla="+- f281 0 f3"/>
              <a:gd name="f285" fmla="+- 0 0 f282"/>
              <a:gd name="f286" fmla="+- 0 0 f283"/>
              <a:gd name="f287" fmla="+- 0 0 f285"/>
              <a:gd name="f288" fmla="+- 0 0 f286"/>
              <a:gd name="f289" fmla="+- f284 f3 0"/>
              <a:gd name="f290" fmla="val f287"/>
              <a:gd name="f291" fmla="val f288"/>
              <a:gd name="f292" fmla="*/ f289 f9 1"/>
              <a:gd name="f293" fmla="+- 0 0 f290"/>
              <a:gd name="f294" fmla="+- 0 0 f291"/>
              <a:gd name="f295" fmla="*/ f292 1 f2"/>
              <a:gd name="f296" fmla="*/ 1800 f293 1"/>
              <a:gd name="f297" fmla="*/ 1800 f294 1"/>
              <a:gd name="f298" fmla="*/ 1200 f293 1"/>
              <a:gd name="f299" fmla="*/ 1200 f294 1"/>
              <a:gd name="f300" fmla="*/ 700 f293 1"/>
              <a:gd name="f301" fmla="*/ 700 f294 1"/>
              <a:gd name="f302" fmla="+- 0 0 f295"/>
              <a:gd name="f303" fmla="*/ f296 f296 1"/>
              <a:gd name="f304" fmla="*/ f297 f297 1"/>
              <a:gd name="f305" fmla="*/ f298 f298 1"/>
              <a:gd name="f306" fmla="*/ f299 f299 1"/>
              <a:gd name="f307" fmla="*/ f300 f300 1"/>
              <a:gd name="f308" fmla="*/ f301 f301 1"/>
              <a:gd name="f309" fmla="+- 0 0 f302"/>
              <a:gd name="f310" fmla="+- f303 f304 0"/>
              <a:gd name="f311" fmla="+- f305 f306 0"/>
              <a:gd name="f312" fmla="+- f307 f308 0"/>
              <a:gd name="f313" fmla="*/ f309 f2 1"/>
              <a:gd name="f314" fmla="sqrt f310"/>
              <a:gd name="f315" fmla="sqrt f311"/>
              <a:gd name="f316" fmla="sqrt f312"/>
              <a:gd name="f317" fmla="*/ f313 1 f9"/>
              <a:gd name="f318" fmla="*/ f178 1 f314"/>
              <a:gd name="f319" fmla="*/ f181 1 f315"/>
              <a:gd name="f320" fmla="*/ f183 1 f316"/>
              <a:gd name="f321" fmla="+- f317 0 f3"/>
              <a:gd name="f322" fmla="*/ f293 f318 1"/>
              <a:gd name="f323" fmla="*/ f294 f318 1"/>
              <a:gd name="f324" fmla="*/ f293 f319 1"/>
              <a:gd name="f325" fmla="*/ f294 f319 1"/>
              <a:gd name="f326" fmla="*/ f293 f320 1"/>
              <a:gd name="f327" fmla="*/ f294 f320 1"/>
              <a:gd name="f328" fmla="sin 1 f321"/>
              <a:gd name="f329" fmla="cos 1 f321"/>
              <a:gd name="f330" fmla="+- f206 0 f326"/>
              <a:gd name="f331" fmla="+- f207 0 f327"/>
              <a:gd name="f332" fmla="+- 0 0 f328"/>
              <a:gd name="f333" fmla="+- 0 0 f329"/>
              <a:gd name="f334" fmla="+- 0 0 f332"/>
              <a:gd name="f335" fmla="+- 0 0 f333"/>
              <a:gd name="f336" fmla="val f334"/>
              <a:gd name="f337" fmla="val f335"/>
              <a:gd name="f338" fmla="+- 0 0 f336"/>
              <a:gd name="f339" fmla="+- 0 0 f337"/>
              <a:gd name="f340" fmla="*/ 10800 f338 1"/>
              <a:gd name="f341" fmla="*/ 10800 f339 1"/>
              <a:gd name="f342" fmla="+- f340 10800 0"/>
              <a:gd name="f343" fmla="+- f341 10800 0"/>
              <a:gd name="f344" fmla="*/ f340 1 12"/>
              <a:gd name="f345" fmla="*/ f341 1 12"/>
              <a:gd name="f346" fmla="+- f206 0 f342"/>
              <a:gd name="f347" fmla="+- f207 0 f343"/>
              <a:gd name="f348" fmla="*/ f346 1 3"/>
              <a:gd name="f349" fmla="*/ f347 1 3"/>
              <a:gd name="f350" fmla="*/ f346 2 1"/>
              <a:gd name="f351" fmla="*/ f347 2 1"/>
              <a:gd name="f352" fmla="*/ f350 1 3"/>
              <a:gd name="f353" fmla="*/ f351 1 3"/>
              <a:gd name="f354" fmla="+- f348 f342 0"/>
              <a:gd name="f355" fmla="+- f349 f343 0"/>
              <a:gd name="f356" fmla="+- f354 0 f344"/>
              <a:gd name="f357" fmla="+- f355 0 f345"/>
              <a:gd name="f358" fmla="+- f352 f342 0"/>
              <a:gd name="f359" fmla="+- f353 f343 0"/>
              <a:gd name="f360" fmla="+- f356 0 f322"/>
              <a:gd name="f361" fmla="+- f357 0 f323"/>
              <a:gd name="f362" fmla="+- f358 0 f324"/>
              <a:gd name="f363" fmla="+- f359 0 f325"/>
            </a:gdLst>
            <a:ahLst>
              <a:ahXY gdRefX="f0" minX="f185" maxX="f10" gdRefY="f1" minY="f185" maxY="f10">
                <a:pos x="f211" y="f21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4">
                <a:pos x="f259" y="f260"/>
              </a:cxn>
              <a:cxn ang="f225">
                <a:pos x="f261" y="f262"/>
              </a:cxn>
              <a:cxn ang="f226">
                <a:pos x="f263" y="f260"/>
              </a:cxn>
              <a:cxn ang="f227">
                <a:pos x="f261" y="f264"/>
              </a:cxn>
              <a:cxn ang="f230">
                <a:pos x="f228" y="f229"/>
              </a:cxn>
            </a:cxnLst>
            <a:rect l="f255" t="f258" r="f256" b="f257"/>
            <a:pathLst>
              <a:path w="21600" h="21600">
                <a:moveTo>
                  <a:pt x="f11" y="f12"/>
                </a:moveTo>
                <a:cubicBezTo>
                  <a:pt x="f13" y="f14"/>
                  <a:pt x="f15" y="f16"/>
                  <a:pt x="f17" y="f16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7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7"/>
                  <a:pt x="f38" y="f7"/>
                </a:cubicBezTo>
                <a:cubicBezTo>
                  <a:pt x="f39" y="f7"/>
                  <a:pt x="f40" y="f41"/>
                  <a:pt x="f42" y="f43"/>
                </a:cubicBezTo>
                <a:cubicBezTo>
                  <a:pt x="f44" y="f45"/>
                  <a:pt x="f46" y="f7"/>
                  <a:pt x="f47" y="f7"/>
                </a:cubicBezTo>
                <a:cubicBezTo>
                  <a:pt x="f48" y="f7"/>
                  <a:pt x="f49" y="f50"/>
                  <a:pt x="f51" y="f52"/>
                </a:cubicBezTo>
                <a:cubicBezTo>
                  <a:pt x="f53" y="f54"/>
                  <a:pt x="f55" y="f56"/>
                  <a:pt x="f55" y="f57"/>
                </a:cubicBezTo>
                <a:cubicBezTo>
                  <a:pt x="f55" y="f58"/>
                  <a:pt x="f59" y="f60"/>
                  <a:pt x="f61" y="f62"/>
                </a:cubicBezTo>
                <a:cubicBezTo>
                  <a:pt x="f63" y="f64"/>
                  <a:pt x="f8" y="f65"/>
                  <a:pt x="f8" y="f66"/>
                </a:cubicBezTo>
                <a:cubicBezTo>
                  <a:pt x="f8" y="f67"/>
                  <a:pt x="f68" y="f69"/>
                  <a:pt x="f70" y="f71"/>
                </a:cubicBezTo>
                <a:cubicBezTo>
                  <a:pt x="f70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cubicBezTo>
                  <a:pt x="f81" y="f53"/>
                  <a:pt x="f82" y="f8"/>
                  <a:pt x="f83" y="f8"/>
                </a:cubicBezTo>
                <a:cubicBezTo>
                  <a:pt x="f84" y="f8"/>
                  <a:pt x="f85" y="f86"/>
                  <a:pt x="f87" y="f88"/>
                </a:cubicBezTo>
                <a:cubicBezTo>
                  <a:pt x="f89" y="f90"/>
                  <a:pt x="f91" y="f92"/>
                  <a:pt x="f93" y="f92"/>
                </a:cubicBezTo>
                <a:cubicBezTo>
                  <a:pt x="f94" y="f92"/>
                  <a:pt x="f95" y="f96"/>
                  <a:pt x="f97" y="f98"/>
                </a:cubicBezTo>
                <a:cubicBezTo>
                  <a:pt x="f99" y="f100"/>
                  <a:pt x="f101" y="f102"/>
                  <a:pt x="f101" y="f103"/>
                </a:cubicBezTo>
                <a:cubicBezTo>
                  <a:pt x="f101" y="f104"/>
                  <a:pt x="f30" y="f105"/>
                  <a:pt x="f106" y="f107"/>
                </a:cubicBezTo>
                <a:cubicBezTo>
                  <a:pt x="f108" y="f109"/>
                  <a:pt x="f7" y="f33"/>
                  <a:pt x="f7" y="f110"/>
                </a:cubicBezTo>
                <a:cubicBezTo>
                  <a:pt x="f7" y="f111"/>
                  <a:pt x="f112" y="f113"/>
                  <a:pt x="f11" y="f12"/>
                </a:cubicBezTo>
                <a:close/>
              </a:path>
              <a:path w="21600" h="21600" fill="none">
                <a:moveTo>
                  <a:pt x="f11" y="f12"/>
                </a:moveTo>
                <a:cubicBezTo>
                  <a:pt x="f19" y="f114"/>
                  <a:pt x="f115" y="f116"/>
                  <a:pt x="f117" y="f118"/>
                </a:cubicBezTo>
              </a:path>
              <a:path w="21600" h="21600" fill="none">
                <a:moveTo>
                  <a:pt x="f22" y="f23"/>
                </a:moveTo>
                <a:cubicBezTo>
                  <a:pt x="f60" y="f119"/>
                  <a:pt x="f120" y="f121"/>
                  <a:pt x="f122" y="f123"/>
                </a:cubicBezTo>
              </a:path>
              <a:path w="21600" h="21600" fill="none">
                <a:moveTo>
                  <a:pt x="f33" y="f34"/>
                </a:moveTo>
                <a:cubicBezTo>
                  <a:pt x="f124" y="f125"/>
                  <a:pt x="f126" y="f127"/>
                  <a:pt x="f128" y="f129"/>
                </a:cubicBezTo>
              </a:path>
              <a:path w="21600" h="21600" fill="none">
                <a:moveTo>
                  <a:pt x="f42" y="f43"/>
                </a:moveTo>
                <a:cubicBezTo>
                  <a:pt x="f130" y="f131"/>
                  <a:pt x="f132" y="f133"/>
                  <a:pt x="f134" y="f135"/>
                </a:cubicBezTo>
              </a:path>
              <a:path w="21600" h="21600" fill="none">
                <a:moveTo>
                  <a:pt x="f51" y="f52"/>
                </a:moveTo>
                <a:cubicBezTo>
                  <a:pt x="f136" y="f137"/>
                  <a:pt x="f138" y="f139"/>
                  <a:pt x="f140" y="f141"/>
                </a:cubicBezTo>
              </a:path>
              <a:path w="21600" h="21600" fill="none">
                <a:moveTo>
                  <a:pt x="f61" y="f62"/>
                </a:moveTo>
                <a:cubicBezTo>
                  <a:pt x="f142" y="f143"/>
                  <a:pt x="f144" y="f145"/>
                  <a:pt x="f146" y="f147"/>
                </a:cubicBezTo>
              </a:path>
              <a:path w="21600" h="21600" fill="none">
                <a:moveTo>
                  <a:pt x="f148" y="f71"/>
                </a:moveTo>
                <a:cubicBezTo>
                  <a:pt x="f149" y="f150"/>
                  <a:pt x="f151" y="f152"/>
                  <a:pt x="f153" y="f154"/>
                </a:cubicBezTo>
              </a:path>
              <a:path w="21600" h="21600" fill="none">
                <a:moveTo>
                  <a:pt x="f79" y="f80"/>
                </a:moveTo>
                <a:cubicBezTo>
                  <a:pt x="f155" y="f156"/>
                  <a:pt x="f157" y="f158"/>
                  <a:pt x="f159" y="f160"/>
                </a:cubicBezTo>
              </a:path>
              <a:path w="21600" h="21600" fill="none">
                <a:moveTo>
                  <a:pt x="f161" y="f88"/>
                </a:moveTo>
                <a:cubicBezTo>
                  <a:pt x="f162" y="f163"/>
                  <a:pt x="f164" y="f165"/>
                  <a:pt x="f166" y="f167"/>
                </a:cubicBezTo>
              </a:path>
              <a:path w="21600" h="21600" fill="none">
                <a:moveTo>
                  <a:pt x="f97" y="f98"/>
                </a:moveTo>
                <a:cubicBezTo>
                  <a:pt x="f168" y="f100"/>
                  <a:pt x="f169" y="f170"/>
                  <a:pt x="f171" y="f172"/>
                </a:cubicBezTo>
              </a:path>
              <a:path w="21600" h="21600" fill="none">
                <a:moveTo>
                  <a:pt x="f106" y="f107"/>
                </a:moveTo>
                <a:cubicBezTo>
                  <a:pt x="f131" y="f173"/>
                  <a:pt x="f174" y="f175"/>
                  <a:pt x="f176" y="f177"/>
                </a:cubicBezTo>
              </a:path>
              <a:path w="21600" h="21600">
                <a:moveTo>
                  <a:pt x="f360" y="f361"/>
                </a:moveTo>
                <a:arcTo wR="f180" hR="f180" stAng="f222" swAng="f241"/>
                <a:close/>
              </a:path>
              <a:path w="21600" h="21600">
                <a:moveTo>
                  <a:pt x="f362" y="f363"/>
                </a:moveTo>
                <a:arcTo wR="f182" hR="f182" stAng="f222" swAng="f241"/>
                <a:close/>
              </a:path>
              <a:path w="21600" h="21600">
                <a:moveTo>
                  <a:pt x="f330" y="f331"/>
                </a:moveTo>
                <a:arcTo wR="f184" hR="f184" stAng="f222" swAng="f241"/>
                <a:close/>
              </a:path>
            </a:pathLst>
          </a:custGeom>
          <a:solidFill>
            <a:srgbClr val="EE6E96"/>
          </a:solidFill>
          <a:ln w="12701" cap="flat">
            <a:solidFill>
              <a:srgbClr val="AF4F6D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Avenir Next LT Pro"/>
              </a:rPr>
              <a:t>Should we use drugs to treat mental illness or something else?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3DF30409-DE8A-489C-A3D7-72E7167C4809}"/>
              </a:ext>
            </a:extLst>
          </p:cNvPr>
          <p:cNvSpPr/>
          <p:nvPr/>
        </p:nvSpPr>
        <p:spPr>
          <a:xfrm>
            <a:off x="313675" y="4499497"/>
            <a:ext cx="2592278" cy="1811042"/>
          </a:xfrm>
          <a:custGeom>
            <a:avLst>
              <a:gd name="f0" fmla="val 37517"/>
              <a:gd name="f1" fmla="val -1218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2147483647"/>
              <a:gd name="f11" fmla="val 1930"/>
              <a:gd name="f12" fmla="val 7160"/>
              <a:gd name="f13" fmla="val 1530"/>
              <a:gd name="f14" fmla="val 4490"/>
              <a:gd name="f15" fmla="val 3400"/>
              <a:gd name="f16" fmla="val 1970"/>
              <a:gd name="f17" fmla="val 5270"/>
              <a:gd name="f18" fmla="val 5860"/>
              <a:gd name="f19" fmla="val 1950"/>
              <a:gd name="f20" fmla="val 6470"/>
              <a:gd name="f21" fmla="val 2210"/>
              <a:gd name="f22" fmla="val 6970"/>
              <a:gd name="f23" fmla="val 2600"/>
              <a:gd name="f24" fmla="val 7450"/>
              <a:gd name="f25" fmla="val 1390"/>
              <a:gd name="f26" fmla="val 8340"/>
              <a:gd name="f27" fmla="val 650"/>
              <a:gd name="f28" fmla="val 9340"/>
              <a:gd name="f29" fmla="val 10004"/>
              <a:gd name="f30" fmla="val 690"/>
              <a:gd name="f31" fmla="val 10710"/>
              <a:gd name="f32" fmla="val 1050"/>
              <a:gd name="f33" fmla="val 11210"/>
              <a:gd name="f34" fmla="val 1700"/>
              <a:gd name="f35" fmla="val 11570"/>
              <a:gd name="f36" fmla="val 630"/>
              <a:gd name="f37" fmla="val 12330"/>
              <a:gd name="f38" fmla="val 13150"/>
              <a:gd name="f39" fmla="val 13840"/>
              <a:gd name="f40" fmla="val 14470"/>
              <a:gd name="f41" fmla="val 460"/>
              <a:gd name="f42" fmla="val 14870"/>
              <a:gd name="f43" fmla="val 1160"/>
              <a:gd name="f44" fmla="val 15330"/>
              <a:gd name="f45" fmla="val 440"/>
              <a:gd name="f46" fmla="val 16020"/>
              <a:gd name="f47" fmla="val 16740"/>
              <a:gd name="f48" fmla="val 17910"/>
              <a:gd name="f49" fmla="val 18900"/>
              <a:gd name="f50" fmla="val 1130"/>
              <a:gd name="f51" fmla="val 19110"/>
              <a:gd name="f52" fmla="val 2710"/>
              <a:gd name="f53" fmla="val 20240"/>
              <a:gd name="f54" fmla="val 3150"/>
              <a:gd name="f55" fmla="val 21060"/>
              <a:gd name="f56" fmla="val 4580"/>
              <a:gd name="f57" fmla="val 6220"/>
              <a:gd name="f58" fmla="val 6720"/>
              <a:gd name="f59" fmla="val 21000"/>
              <a:gd name="f60" fmla="val 7200"/>
              <a:gd name="f61" fmla="val 20830"/>
              <a:gd name="f62" fmla="val 7660"/>
              <a:gd name="f63" fmla="val 21310"/>
              <a:gd name="f64" fmla="val 8460"/>
              <a:gd name="f65" fmla="val 9450"/>
              <a:gd name="f66" fmla="val 10460"/>
              <a:gd name="f67" fmla="val 12750"/>
              <a:gd name="f68" fmla="val 20310"/>
              <a:gd name="f69" fmla="val 14680"/>
              <a:gd name="f70" fmla="val 18650"/>
              <a:gd name="f71" fmla="val 15010"/>
              <a:gd name="f72" fmla="val 17200"/>
              <a:gd name="f73" fmla="val 17370"/>
              <a:gd name="f74" fmla="val 18920"/>
              <a:gd name="f75" fmla="val 15770"/>
              <a:gd name="f76" fmla="val 15220"/>
              <a:gd name="f77" fmla="val 14700"/>
              <a:gd name="f78" fmla="val 18710"/>
              <a:gd name="f79" fmla="val 14240"/>
              <a:gd name="f80" fmla="val 18310"/>
              <a:gd name="f81" fmla="val 13820"/>
              <a:gd name="f82" fmla="val 12490"/>
              <a:gd name="f83" fmla="val 11000"/>
              <a:gd name="f84" fmla="val 9890"/>
              <a:gd name="f85" fmla="val 8840"/>
              <a:gd name="f86" fmla="val 20790"/>
              <a:gd name="f87" fmla="val 8210"/>
              <a:gd name="f88" fmla="val 19510"/>
              <a:gd name="f89" fmla="val 7620"/>
              <a:gd name="f90" fmla="val 20000"/>
              <a:gd name="f91" fmla="val 7930"/>
              <a:gd name="f92" fmla="val 20290"/>
              <a:gd name="f93" fmla="val 6240"/>
              <a:gd name="f94" fmla="val 4850"/>
              <a:gd name="f95" fmla="val 3570"/>
              <a:gd name="f96" fmla="val 19280"/>
              <a:gd name="f97" fmla="val 2900"/>
              <a:gd name="f98" fmla="val 17640"/>
              <a:gd name="f99" fmla="val 1300"/>
              <a:gd name="f100" fmla="val 17600"/>
              <a:gd name="f101" fmla="val 480"/>
              <a:gd name="f102" fmla="val 16300"/>
              <a:gd name="f103" fmla="val 14660"/>
              <a:gd name="f104" fmla="val 13900"/>
              <a:gd name="f105" fmla="val 13210"/>
              <a:gd name="f106" fmla="val 1070"/>
              <a:gd name="f107" fmla="val 12640"/>
              <a:gd name="f108" fmla="val 380"/>
              <a:gd name="f109" fmla="val 12160"/>
              <a:gd name="f110" fmla="val 10120"/>
              <a:gd name="f111" fmla="val 8590"/>
              <a:gd name="f112" fmla="val 840"/>
              <a:gd name="f113" fmla="val 7330"/>
              <a:gd name="f114" fmla="val 7410"/>
              <a:gd name="f115" fmla="val 2040"/>
              <a:gd name="f116" fmla="val 7690"/>
              <a:gd name="f117" fmla="val 2090"/>
              <a:gd name="f118" fmla="val 7920"/>
              <a:gd name="f119" fmla="val 2790"/>
              <a:gd name="f120" fmla="val 7480"/>
              <a:gd name="f121" fmla="val 3050"/>
              <a:gd name="f122" fmla="val 7670"/>
              <a:gd name="f123" fmla="val 3310"/>
              <a:gd name="f124" fmla="val 11130"/>
              <a:gd name="f125" fmla="val 1910"/>
              <a:gd name="f126" fmla="val 11080"/>
              <a:gd name="f127" fmla="val 2160"/>
              <a:gd name="f128" fmla="val 11030"/>
              <a:gd name="f129" fmla="val 2400"/>
              <a:gd name="f130" fmla="val 14720"/>
              <a:gd name="f131" fmla="val 1400"/>
              <a:gd name="f132" fmla="val 14640"/>
              <a:gd name="f133" fmla="val 1720"/>
              <a:gd name="f134" fmla="val 14540"/>
              <a:gd name="f135" fmla="val 2010"/>
              <a:gd name="f136" fmla="val 19130"/>
              <a:gd name="f137" fmla="val 2890"/>
              <a:gd name="f138" fmla="val 19230"/>
              <a:gd name="f139" fmla="val 3290"/>
              <a:gd name="f140" fmla="val 19190"/>
              <a:gd name="f141" fmla="val 3380"/>
              <a:gd name="f142" fmla="val 20660"/>
              <a:gd name="f143" fmla="val 8170"/>
              <a:gd name="f144" fmla="val 20430"/>
              <a:gd name="f145" fmla="val 8620"/>
              <a:gd name="f146" fmla="val 20110"/>
              <a:gd name="f147" fmla="val 8990"/>
              <a:gd name="f148" fmla="val 18660"/>
              <a:gd name="f149" fmla="val 18740"/>
              <a:gd name="f150" fmla="val 14200"/>
              <a:gd name="f151" fmla="val 18280"/>
              <a:gd name="f152" fmla="val 12200"/>
              <a:gd name="f153" fmla="val 17000"/>
              <a:gd name="f154" fmla="val 11450"/>
              <a:gd name="f155" fmla="val 14320"/>
              <a:gd name="f156" fmla="val 17980"/>
              <a:gd name="f157" fmla="val 14350"/>
              <a:gd name="f158" fmla="val 17680"/>
              <a:gd name="f159" fmla="val 14370"/>
              <a:gd name="f160" fmla="val 17360"/>
              <a:gd name="f161" fmla="val 8220"/>
              <a:gd name="f162" fmla="val 8060"/>
              <a:gd name="f163" fmla="val 19250"/>
              <a:gd name="f164" fmla="val 7960"/>
              <a:gd name="f165" fmla="val 18950"/>
              <a:gd name="f166" fmla="val 7860"/>
              <a:gd name="f167" fmla="val 18640"/>
              <a:gd name="f168" fmla="val 3090"/>
              <a:gd name="f169" fmla="val 3280"/>
              <a:gd name="f170" fmla="val 17540"/>
              <a:gd name="f171" fmla="val 3460"/>
              <a:gd name="f172" fmla="val 17450"/>
              <a:gd name="f173" fmla="val 12900"/>
              <a:gd name="f174" fmla="val 1780"/>
              <a:gd name="f175" fmla="val 13130"/>
              <a:gd name="f176" fmla="val 2330"/>
              <a:gd name="f177" fmla="val 13040"/>
              <a:gd name="f178" fmla="*/ 1800 1800 1"/>
              <a:gd name="f179" fmla="+- 0 0 23592960"/>
              <a:gd name="f180" fmla="val 1800"/>
              <a:gd name="f181" fmla="*/ 1200 1200 1"/>
              <a:gd name="f182" fmla="val 1200"/>
              <a:gd name="f183" fmla="*/ 700 700 1"/>
              <a:gd name="f184" fmla="val 700"/>
              <a:gd name="f185" fmla="val -2147483647"/>
              <a:gd name="f186" fmla="+- 0 0 -270"/>
              <a:gd name="f187" fmla="+- 0 0 180"/>
              <a:gd name="f188" fmla="+- 0 0 -90"/>
              <a:gd name="f189" fmla="+- 0 0 0"/>
              <a:gd name="f190" fmla="+- 0 0 -212"/>
              <a:gd name="f191" fmla="*/ f5 1 21600"/>
              <a:gd name="f192" fmla="*/ f6 1 21600"/>
              <a:gd name="f193" fmla="val f7"/>
              <a:gd name="f194" fmla="val f8"/>
              <a:gd name="f195" fmla="*/ 0 f9 1"/>
              <a:gd name="f196" fmla="*/ f7 f2 1"/>
              <a:gd name="f197" fmla="*/ f179 f2 1"/>
              <a:gd name="f198" fmla="pin -2147483647 f0 2147483647"/>
              <a:gd name="f199" fmla="pin -2147483647 f1 2147483647"/>
              <a:gd name="f200" fmla="*/ f186 f2 1"/>
              <a:gd name="f201" fmla="*/ f187 f2 1"/>
              <a:gd name="f202" fmla="*/ f188 f2 1"/>
              <a:gd name="f203" fmla="*/ f189 f2 1"/>
              <a:gd name="f204" fmla="*/ f190 f2 1"/>
              <a:gd name="f205" fmla="+- f194 0 f193"/>
              <a:gd name="f206" fmla="val f198"/>
              <a:gd name="f207" fmla="val f199"/>
              <a:gd name="f208" fmla="*/ f195 1 f4"/>
              <a:gd name="f209" fmla="*/ f196 1 f4"/>
              <a:gd name="f210" fmla="*/ f197 1 f4"/>
              <a:gd name="f211" fmla="*/ f198 f191 1"/>
              <a:gd name="f212" fmla="*/ f199 f192 1"/>
              <a:gd name="f213" fmla="*/ f200 1 f4"/>
              <a:gd name="f214" fmla="*/ f201 1 f4"/>
              <a:gd name="f215" fmla="*/ f202 1 f4"/>
              <a:gd name="f216" fmla="*/ f203 1 f4"/>
              <a:gd name="f217" fmla="*/ f204 1 f4"/>
              <a:gd name="f218" fmla="*/ f205 1 21600"/>
              <a:gd name="f219" fmla="+- f206 0 10800"/>
              <a:gd name="f220" fmla="+- f207 0 10800"/>
              <a:gd name="f221" fmla="+- 0 0 f208"/>
              <a:gd name="f222" fmla="+- f209 0 f3"/>
              <a:gd name="f223" fmla="+- f210 0 f3"/>
              <a:gd name="f224" fmla="+- f213 0 f3"/>
              <a:gd name="f225" fmla="+- f214 0 f3"/>
              <a:gd name="f226" fmla="+- f215 0 f3"/>
              <a:gd name="f227" fmla="+- f216 0 f3"/>
              <a:gd name="f228" fmla="*/ f206 f191 1"/>
              <a:gd name="f229" fmla="*/ f207 f192 1"/>
              <a:gd name="f230" fmla="+- f217 0 f3"/>
              <a:gd name="f231" fmla="*/ 3000 f218 1"/>
              <a:gd name="f232" fmla="*/ 17110 f218 1"/>
              <a:gd name="f233" fmla="*/ 17330 f218 1"/>
              <a:gd name="f234" fmla="*/ 3320 f218 1"/>
              <a:gd name="f235" fmla="*/ 0 f218 1"/>
              <a:gd name="f236" fmla="*/ 10800 f218 1"/>
              <a:gd name="f237" fmla="*/ 21600 f218 1"/>
              <a:gd name="f238" fmla="+- 0 0 f220"/>
              <a:gd name="f239" fmla="+- 0 0 f219"/>
              <a:gd name="f240" fmla="*/ f221 f2 1"/>
              <a:gd name="f241" fmla="+- f223 0 f222"/>
              <a:gd name="f242" fmla="+- 0 0 f238"/>
              <a:gd name="f243" fmla="+- 0 0 f239"/>
              <a:gd name="f244" fmla="*/ f240 1 f9"/>
              <a:gd name="f245" fmla="*/ f235 1 f218"/>
              <a:gd name="f246" fmla="*/ f236 1 f218"/>
              <a:gd name="f247" fmla="*/ f237 1 f218"/>
              <a:gd name="f248" fmla="*/ f231 1 f218"/>
              <a:gd name="f249" fmla="*/ f232 1 f218"/>
              <a:gd name="f250" fmla="*/ f234 1 f218"/>
              <a:gd name="f251" fmla="*/ f233 1 f218"/>
              <a:gd name="f252" fmla="+- 0 0 f242"/>
              <a:gd name="f253" fmla="+- 0 0 f243"/>
              <a:gd name="f254" fmla="+- f244 0 f3"/>
              <a:gd name="f255" fmla="*/ f248 f191 1"/>
              <a:gd name="f256" fmla="*/ f249 f191 1"/>
              <a:gd name="f257" fmla="*/ f251 f192 1"/>
              <a:gd name="f258" fmla="*/ f250 f192 1"/>
              <a:gd name="f259" fmla="*/ f245 f191 1"/>
              <a:gd name="f260" fmla="*/ f246 f192 1"/>
              <a:gd name="f261" fmla="*/ f246 f191 1"/>
              <a:gd name="f262" fmla="*/ f247 f192 1"/>
              <a:gd name="f263" fmla="*/ f247 f191 1"/>
              <a:gd name="f264" fmla="*/ f245 f192 1"/>
              <a:gd name="f265" fmla="at2 f252 f253"/>
              <a:gd name="f266" fmla="+- f254 f3 0"/>
              <a:gd name="f267" fmla="+- f265 f3 0"/>
              <a:gd name="f268" fmla="*/ f266 f9 1"/>
              <a:gd name="f269" fmla="*/ f267 f9 1"/>
              <a:gd name="f270" fmla="*/ f268 1 f2"/>
              <a:gd name="f271" fmla="*/ f269 1 f2"/>
              <a:gd name="f272" fmla="+- 0 0 f270"/>
              <a:gd name="f273" fmla="+- 0 0 f271"/>
              <a:gd name="f274" fmla="+- 0 0 f272"/>
              <a:gd name="f275" fmla="val f273"/>
              <a:gd name="f276" fmla="*/ f274 f2 1"/>
              <a:gd name="f277" fmla="+- 0 0 f275"/>
              <a:gd name="f278" fmla="*/ f276 1 f9"/>
              <a:gd name="f279" fmla="*/ f277 f2 1"/>
              <a:gd name="f280" fmla="+- f278 0 f3"/>
              <a:gd name="f281" fmla="*/ f279 1 f9"/>
              <a:gd name="f282" fmla="cos 1 f280"/>
              <a:gd name="f283" fmla="sin 1 f280"/>
              <a:gd name="f284" fmla="+- f281 0 f3"/>
              <a:gd name="f285" fmla="+- 0 0 f282"/>
              <a:gd name="f286" fmla="+- 0 0 f283"/>
              <a:gd name="f287" fmla="+- 0 0 f285"/>
              <a:gd name="f288" fmla="+- 0 0 f286"/>
              <a:gd name="f289" fmla="+- f284 f3 0"/>
              <a:gd name="f290" fmla="val f287"/>
              <a:gd name="f291" fmla="val f288"/>
              <a:gd name="f292" fmla="*/ f289 f9 1"/>
              <a:gd name="f293" fmla="+- 0 0 f290"/>
              <a:gd name="f294" fmla="+- 0 0 f291"/>
              <a:gd name="f295" fmla="*/ f292 1 f2"/>
              <a:gd name="f296" fmla="*/ 1800 f293 1"/>
              <a:gd name="f297" fmla="*/ 1800 f294 1"/>
              <a:gd name="f298" fmla="*/ 1200 f293 1"/>
              <a:gd name="f299" fmla="*/ 1200 f294 1"/>
              <a:gd name="f300" fmla="*/ 700 f293 1"/>
              <a:gd name="f301" fmla="*/ 700 f294 1"/>
              <a:gd name="f302" fmla="+- 0 0 f295"/>
              <a:gd name="f303" fmla="*/ f296 f296 1"/>
              <a:gd name="f304" fmla="*/ f297 f297 1"/>
              <a:gd name="f305" fmla="*/ f298 f298 1"/>
              <a:gd name="f306" fmla="*/ f299 f299 1"/>
              <a:gd name="f307" fmla="*/ f300 f300 1"/>
              <a:gd name="f308" fmla="*/ f301 f301 1"/>
              <a:gd name="f309" fmla="+- 0 0 f302"/>
              <a:gd name="f310" fmla="+- f303 f304 0"/>
              <a:gd name="f311" fmla="+- f305 f306 0"/>
              <a:gd name="f312" fmla="+- f307 f308 0"/>
              <a:gd name="f313" fmla="*/ f309 f2 1"/>
              <a:gd name="f314" fmla="sqrt f310"/>
              <a:gd name="f315" fmla="sqrt f311"/>
              <a:gd name="f316" fmla="sqrt f312"/>
              <a:gd name="f317" fmla="*/ f313 1 f9"/>
              <a:gd name="f318" fmla="*/ f178 1 f314"/>
              <a:gd name="f319" fmla="*/ f181 1 f315"/>
              <a:gd name="f320" fmla="*/ f183 1 f316"/>
              <a:gd name="f321" fmla="+- f317 0 f3"/>
              <a:gd name="f322" fmla="*/ f293 f318 1"/>
              <a:gd name="f323" fmla="*/ f294 f318 1"/>
              <a:gd name="f324" fmla="*/ f293 f319 1"/>
              <a:gd name="f325" fmla="*/ f294 f319 1"/>
              <a:gd name="f326" fmla="*/ f293 f320 1"/>
              <a:gd name="f327" fmla="*/ f294 f320 1"/>
              <a:gd name="f328" fmla="sin 1 f321"/>
              <a:gd name="f329" fmla="cos 1 f321"/>
              <a:gd name="f330" fmla="+- f206 0 f326"/>
              <a:gd name="f331" fmla="+- f207 0 f327"/>
              <a:gd name="f332" fmla="+- 0 0 f328"/>
              <a:gd name="f333" fmla="+- 0 0 f329"/>
              <a:gd name="f334" fmla="+- 0 0 f332"/>
              <a:gd name="f335" fmla="+- 0 0 f333"/>
              <a:gd name="f336" fmla="val f334"/>
              <a:gd name="f337" fmla="val f335"/>
              <a:gd name="f338" fmla="+- 0 0 f336"/>
              <a:gd name="f339" fmla="+- 0 0 f337"/>
              <a:gd name="f340" fmla="*/ 10800 f338 1"/>
              <a:gd name="f341" fmla="*/ 10800 f339 1"/>
              <a:gd name="f342" fmla="+- f340 10800 0"/>
              <a:gd name="f343" fmla="+- f341 10800 0"/>
              <a:gd name="f344" fmla="*/ f340 1 12"/>
              <a:gd name="f345" fmla="*/ f341 1 12"/>
              <a:gd name="f346" fmla="+- f206 0 f342"/>
              <a:gd name="f347" fmla="+- f207 0 f343"/>
              <a:gd name="f348" fmla="*/ f346 1 3"/>
              <a:gd name="f349" fmla="*/ f347 1 3"/>
              <a:gd name="f350" fmla="*/ f346 2 1"/>
              <a:gd name="f351" fmla="*/ f347 2 1"/>
              <a:gd name="f352" fmla="*/ f350 1 3"/>
              <a:gd name="f353" fmla="*/ f351 1 3"/>
              <a:gd name="f354" fmla="+- f348 f342 0"/>
              <a:gd name="f355" fmla="+- f349 f343 0"/>
              <a:gd name="f356" fmla="+- f354 0 f344"/>
              <a:gd name="f357" fmla="+- f355 0 f345"/>
              <a:gd name="f358" fmla="+- f352 f342 0"/>
              <a:gd name="f359" fmla="+- f353 f343 0"/>
              <a:gd name="f360" fmla="+- f356 0 f322"/>
              <a:gd name="f361" fmla="+- f357 0 f323"/>
              <a:gd name="f362" fmla="+- f358 0 f324"/>
              <a:gd name="f363" fmla="+- f359 0 f325"/>
            </a:gdLst>
            <a:ahLst>
              <a:ahXY gdRefX="f0" minX="f185" maxX="f10" gdRefY="f1" minY="f185" maxY="f10">
                <a:pos x="f211" y="f21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4">
                <a:pos x="f259" y="f260"/>
              </a:cxn>
              <a:cxn ang="f225">
                <a:pos x="f261" y="f262"/>
              </a:cxn>
              <a:cxn ang="f226">
                <a:pos x="f263" y="f260"/>
              </a:cxn>
              <a:cxn ang="f227">
                <a:pos x="f261" y="f264"/>
              </a:cxn>
              <a:cxn ang="f230">
                <a:pos x="f228" y="f229"/>
              </a:cxn>
            </a:cxnLst>
            <a:rect l="f255" t="f258" r="f256" b="f257"/>
            <a:pathLst>
              <a:path w="21600" h="21600">
                <a:moveTo>
                  <a:pt x="f11" y="f12"/>
                </a:moveTo>
                <a:cubicBezTo>
                  <a:pt x="f13" y="f14"/>
                  <a:pt x="f15" y="f16"/>
                  <a:pt x="f17" y="f16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7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7"/>
                  <a:pt x="f38" y="f7"/>
                </a:cubicBezTo>
                <a:cubicBezTo>
                  <a:pt x="f39" y="f7"/>
                  <a:pt x="f40" y="f41"/>
                  <a:pt x="f42" y="f43"/>
                </a:cubicBezTo>
                <a:cubicBezTo>
                  <a:pt x="f44" y="f45"/>
                  <a:pt x="f46" y="f7"/>
                  <a:pt x="f47" y="f7"/>
                </a:cubicBezTo>
                <a:cubicBezTo>
                  <a:pt x="f48" y="f7"/>
                  <a:pt x="f49" y="f50"/>
                  <a:pt x="f51" y="f52"/>
                </a:cubicBezTo>
                <a:cubicBezTo>
                  <a:pt x="f53" y="f54"/>
                  <a:pt x="f55" y="f56"/>
                  <a:pt x="f55" y="f57"/>
                </a:cubicBezTo>
                <a:cubicBezTo>
                  <a:pt x="f55" y="f58"/>
                  <a:pt x="f59" y="f60"/>
                  <a:pt x="f61" y="f62"/>
                </a:cubicBezTo>
                <a:cubicBezTo>
                  <a:pt x="f63" y="f64"/>
                  <a:pt x="f8" y="f65"/>
                  <a:pt x="f8" y="f66"/>
                </a:cubicBezTo>
                <a:cubicBezTo>
                  <a:pt x="f8" y="f67"/>
                  <a:pt x="f68" y="f69"/>
                  <a:pt x="f70" y="f71"/>
                </a:cubicBezTo>
                <a:cubicBezTo>
                  <a:pt x="f70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cubicBezTo>
                  <a:pt x="f81" y="f53"/>
                  <a:pt x="f82" y="f8"/>
                  <a:pt x="f83" y="f8"/>
                </a:cubicBezTo>
                <a:cubicBezTo>
                  <a:pt x="f84" y="f8"/>
                  <a:pt x="f85" y="f86"/>
                  <a:pt x="f87" y="f88"/>
                </a:cubicBezTo>
                <a:cubicBezTo>
                  <a:pt x="f89" y="f90"/>
                  <a:pt x="f91" y="f92"/>
                  <a:pt x="f93" y="f92"/>
                </a:cubicBezTo>
                <a:cubicBezTo>
                  <a:pt x="f94" y="f92"/>
                  <a:pt x="f95" y="f96"/>
                  <a:pt x="f97" y="f98"/>
                </a:cubicBezTo>
                <a:cubicBezTo>
                  <a:pt x="f99" y="f100"/>
                  <a:pt x="f101" y="f102"/>
                  <a:pt x="f101" y="f103"/>
                </a:cubicBezTo>
                <a:cubicBezTo>
                  <a:pt x="f101" y="f104"/>
                  <a:pt x="f30" y="f105"/>
                  <a:pt x="f106" y="f107"/>
                </a:cubicBezTo>
                <a:cubicBezTo>
                  <a:pt x="f108" y="f109"/>
                  <a:pt x="f7" y="f33"/>
                  <a:pt x="f7" y="f110"/>
                </a:cubicBezTo>
                <a:cubicBezTo>
                  <a:pt x="f7" y="f111"/>
                  <a:pt x="f112" y="f113"/>
                  <a:pt x="f11" y="f12"/>
                </a:cubicBezTo>
                <a:close/>
              </a:path>
              <a:path w="21600" h="21600" fill="none">
                <a:moveTo>
                  <a:pt x="f11" y="f12"/>
                </a:moveTo>
                <a:cubicBezTo>
                  <a:pt x="f19" y="f114"/>
                  <a:pt x="f115" y="f116"/>
                  <a:pt x="f117" y="f118"/>
                </a:cubicBezTo>
              </a:path>
              <a:path w="21600" h="21600" fill="none">
                <a:moveTo>
                  <a:pt x="f22" y="f23"/>
                </a:moveTo>
                <a:cubicBezTo>
                  <a:pt x="f60" y="f119"/>
                  <a:pt x="f120" y="f121"/>
                  <a:pt x="f122" y="f123"/>
                </a:cubicBezTo>
              </a:path>
              <a:path w="21600" h="21600" fill="none">
                <a:moveTo>
                  <a:pt x="f33" y="f34"/>
                </a:moveTo>
                <a:cubicBezTo>
                  <a:pt x="f124" y="f125"/>
                  <a:pt x="f126" y="f127"/>
                  <a:pt x="f128" y="f129"/>
                </a:cubicBezTo>
              </a:path>
              <a:path w="21600" h="21600" fill="none">
                <a:moveTo>
                  <a:pt x="f42" y="f43"/>
                </a:moveTo>
                <a:cubicBezTo>
                  <a:pt x="f130" y="f131"/>
                  <a:pt x="f132" y="f133"/>
                  <a:pt x="f134" y="f135"/>
                </a:cubicBezTo>
              </a:path>
              <a:path w="21600" h="21600" fill="none">
                <a:moveTo>
                  <a:pt x="f51" y="f52"/>
                </a:moveTo>
                <a:cubicBezTo>
                  <a:pt x="f136" y="f137"/>
                  <a:pt x="f138" y="f139"/>
                  <a:pt x="f140" y="f141"/>
                </a:cubicBezTo>
              </a:path>
              <a:path w="21600" h="21600" fill="none">
                <a:moveTo>
                  <a:pt x="f61" y="f62"/>
                </a:moveTo>
                <a:cubicBezTo>
                  <a:pt x="f142" y="f143"/>
                  <a:pt x="f144" y="f145"/>
                  <a:pt x="f146" y="f147"/>
                </a:cubicBezTo>
              </a:path>
              <a:path w="21600" h="21600" fill="none">
                <a:moveTo>
                  <a:pt x="f148" y="f71"/>
                </a:moveTo>
                <a:cubicBezTo>
                  <a:pt x="f149" y="f150"/>
                  <a:pt x="f151" y="f152"/>
                  <a:pt x="f153" y="f154"/>
                </a:cubicBezTo>
              </a:path>
              <a:path w="21600" h="21600" fill="none">
                <a:moveTo>
                  <a:pt x="f79" y="f80"/>
                </a:moveTo>
                <a:cubicBezTo>
                  <a:pt x="f155" y="f156"/>
                  <a:pt x="f157" y="f158"/>
                  <a:pt x="f159" y="f160"/>
                </a:cubicBezTo>
              </a:path>
              <a:path w="21600" h="21600" fill="none">
                <a:moveTo>
                  <a:pt x="f161" y="f88"/>
                </a:moveTo>
                <a:cubicBezTo>
                  <a:pt x="f162" y="f163"/>
                  <a:pt x="f164" y="f165"/>
                  <a:pt x="f166" y="f167"/>
                </a:cubicBezTo>
              </a:path>
              <a:path w="21600" h="21600" fill="none">
                <a:moveTo>
                  <a:pt x="f97" y="f98"/>
                </a:moveTo>
                <a:cubicBezTo>
                  <a:pt x="f168" y="f100"/>
                  <a:pt x="f169" y="f170"/>
                  <a:pt x="f171" y="f172"/>
                </a:cubicBezTo>
              </a:path>
              <a:path w="21600" h="21600" fill="none">
                <a:moveTo>
                  <a:pt x="f106" y="f107"/>
                </a:moveTo>
                <a:cubicBezTo>
                  <a:pt x="f131" y="f173"/>
                  <a:pt x="f174" y="f175"/>
                  <a:pt x="f176" y="f177"/>
                </a:cubicBezTo>
              </a:path>
              <a:path w="21600" h="21600">
                <a:moveTo>
                  <a:pt x="f360" y="f361"/>
                </a:moveTo>
                <a:arcTo wR="f180" hR="f180" stAng="f222" swAng="f241"/>
                <a:close/>
              </a:path>
              <a:path w="21600" h="21600">
                <a:moveTo>
                  <a:pt x="f362" y="f363"/>
                </a:moveTo>
                <a:arcTo wR="f182" hR="f182" stAng="f222" swAng="f241"/>
                <a:close/>
              </a:path>
              <a:path w="21600" h="21600">
                <a:moveTo>
                  <a:pt x="f330" y="f331"/>
                </a:moveTo>
                <a:arcTo wR="f184" hR="f184" stAng="f222" swAng="f241"/>
                <a:close/>
              </a:path>
            </a:pathLst>
          </a:custGeom>
          <a:solidFill>
            <a:srgbClr val="924EEB"/>
          </a:solidFill>
          <a:ln w="12701" cap="flat">
            <a:solidFill>
              <a:srgbClr val="6A37AD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Avenir Next LT Pro"/>
              </a:rPr>
              <a:t>Are we more influenced by genes or our environment?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8E56D9B-B75A-4493-A887-1C25EAB3A17D}"/>
              </a:ext>
            </a:extLst>
          </p:cNvPr>
          <p:cNvSpPr/>
          <p:nvPr/>
        </p:nvSpPr>
        <p:spPr>
          <a:xfrm>
            <a:off x="66577" y="2469474"/>
            <a:ext cx="2827535" cy="1811042"/>
          </a:xfrm>
          <a:custGeom>
            <a:avLst>
              <a:gd name="f0" fmla="val 34262"/>
              <a:gd name="f1" fmla="val 14453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2147483647"/>
              <a:gd name="f11" fmla="val 1930"/>
              <a:gd name="f12" fmla="val 7160"/>
              <a:gd name="f13" fmla="val 1530"/>
              <a:gd name="f14" fmla="val 4490"/>
              <a:gd name="f15" fmla="val 3400"/>
              <a:gd name="f16" fmla="val 1970"/>
              <a:gd name="f17" fmla="val 5270"/>
              <a:gd name="f18" fmla="val 5860"/>
              <a:gd name="f19" fmla="val 1950"/>
              <a:gd name="f20" fmla="val 6470"/>
              <a:gd name="f21" fmla="val 2210"/>
              <a:gd name="f22" fmla="val 6970"/>
              <a:gd name="f23" fmla="val 2600"/>
              <a:gd name="f24" fmla="val 7450"/>
              <a:gd name="f25" fmla="val 1390"/>
              <a:gd name="f26" fmla="val 8340"/>
              <a:gd name="f27" fmla="val 650"/>
              <a:gd name="f28" fmla="val 9340"/>
              <a:gd name="f29" fmla="val 10004"/>
              <a:gd name="f30" fmla="val 690"/>
              <a:gd name="f31" fmla="val 10710"/>
              <a:gd name="f32" fmla="val 1050"/>
              <a:gd name="f33" fmla="val 11210"/>
              <a:gd name="f34" fmla="val 1700"/>
              <a:gd name="f35" fmla="val 11570"/>
              <a:gd name="f36" fmla="val 630"/>
              <a:gd name="f37" fmla="val 12330"/>
              <a:gd name="f38" fmla="val 13150"/>
              <a:gd name="f39" fmla="val 13840"/>
              <a:gd name="f40" fmla="val 14470"/>
              <a:gd name="f41" fmla="val 460"/>
              <a:gd name="f42" fmla="val 14870"/>
              <a:gd name="f43" fmla="val 1160"/>
              <a:gd name="f44" fmla="val 15330"/>
              <a:gd name="f45" fmla="val 440"/>
              <a:gd name="f46" fmla="val 16020"/>
              <a:gd name="f47" fmla="val 16740"/>
              <a:gd name="f48" fmla="val 17910"/>
              <a:gd name="f49" fmla="val 18900"/>
              <a:gd name="f50" fmla="val 1130"/>
              <a:gd name="f51" fmla="val 19110"/>
              <a:gd name="f52" fmla="val 2710"/>
              <a:gd name="f53" fmla="val 20240"/>
              <a:gd name="f54" fmla="val 3150"/>
              <a:gd name="f55" fmla="val 21060"/>
              <a:gd name="f56" fmla="val 4580"/>
              <a:gd name="f57" fmla="val 6220"/>
              <a:gd name="f58" fmla="val 6720"/>
              <a:gd name="f59" fmla="val 21000"/>
              <a:gd name="f60" fmla="val 7200"/>
              <a:gd name="f61" fmla="val 20830"/>
              <a:gd name="f62" fmla="val 7660"/>
              <a:gd name="f63" fmla="val 21310"/>
              <a:gd name="f64" fmla="val 8460"/>
              <a:gd name="f65" fmla="val 9450"/>
              <a:gd name="f66" fmla="val 10460"/>
              <a:gd name="f67" fmla="val 12750"/>
              <a:gd name="f68" fmla="val 20310"/>
              <a:gd name="f69" fmla="val 14680"/>
              <a:gd name="f70" fmla="val 18650"/>
              <a:gd name="f71" fmla="val 15010"/>
              <a:gd name="f72" fmla="val 17200"/>
              <a:gd name="f73" fmla="val 17370"/>
              <a:gd name="f74" fmla="val 18920"/>
              <a:gd name="f75" fmla="val 15770"/>
              <a:gd name="f76" fmla="val 15220"/>
              <a:gd name="f77" fmla="val 14700"/>
              <a:gd name="f78" fmla="val 18710"/>
              <a:gd name="f79" fmla="val 14240"/>
              <a:gd name="f80" fmla="val 18310"/>
              <a:gd name="f81" fmla="val 13820"/>
              <a:gd name="f82" fmla="val 12490"/>
              <a:gd name="f83" fmla="val 11000"/>
              <a:gd name="f84" fmla="val 9890"/>
              <a:gd name="f85" fmla="val 8840"/>
              <a:gd name="f86" fmla="val 20790"/>
              <a:gd name="f87" fmla="val 8210"/>
              <a:gd name="f88" fmla="val 19510"/>
              <a:gd name="f89" fmla="val 7620"/>
              <a:gd name="f90" fmla="val 20000"/>
              <a:gd name="f91" fmla="val 7930"/>
              <a:gd name="f92" fmla="val 20290"/>
              <a:gd name="f93" fmla="val 6240"/>
              <a:gd name="f94" fmla="val 4850"/>
              <a:gd name="f95" fmla="val 3570"/>
              <a:gd name="f96" fmla="val 19280"/>
              <a:gd name="f97" fmla="val 2900"/>
              <a:gd name="f98" fmla="val 17640"/>
              <a:gd name="f99" fmla="val 1300"/>
              <a:gd name="f100" fmla="val 17600"/>
              <a:gd name="f101" fmla="val 480"/>
              <a:gd name="f102" fmla="val 16300"/>
              <a:gd name="f103" fmla="val 14660"/>
              <a:gd name="f104" fmla="val 13900"/>
              <a:gd name="f105" fmla="val 13210"/>
              <a:gd name="f106" fmla="val 1070"/>
              <a:gd name="f107" fmla="val 12640"/>
              <a:gd name="f108" fmla="val 380"/>
              <a:gd name="f109" fmla="val 12160"/>
              <a:gd name="f110" fmla="val 10120"/>
              <a:gd name="f111" fmla="val 8590"/>
              <a:gd name="f112" fmla="val 840"/>
              <a:gd name="f113" fmla="val 7330"/>
              <a:gd name="f114" fmla="val 7410"/>
              <a:gd name="f115" fmla="val 2040"/>
              <a:gd name="f116" fmla="val 7690"/>
              <a:gd name="f117" fmla="val 2090"/>
              <a:gd name="f118" fmla="val 7920"/>
              <a:gd name="f119" fmla="val 2790"/>
              <a:gd name="f120" fmla="val 7480"/>
              <a:gd name="f121" fmla="val 3050"/>
              <a:gd name="f122" fmla="val 7670"/>
              <a:gd name="f123" fmla="val 3310"/>
              <a:gd name="f124" fmla="val 11130"/>
              <a:gd name="f125" fmla="val 1910"/>
              <a:gd name="f126" fmla="val 11080"/>
              <a:gd name="f127" fmla="val 2160"/>
              <a:gd name="f128" fmla="val 11030"/>
              <a:gd name="f129" fmla="val 2400"/>
              <a:gd name="f130" fmla="val 14720"/>
              <a:gd name="f131" fmla="val 1400"/>
              <a:gd name="f132" fmla="val 14640"/>
              <a:gd name="f133" fmla="val 1720"/>
              <a:gd name="f134" fmla="val 14540"/>
              <a:gd name="f135" fmla="val 2010"/>
              <a:gd name="f136" fmla="val 19130"/>
              <a:gd name="f137" fmla="val 2890"/>
              <a:gd name="f138" fmla="val 19230"/>
              <a:gd name="f139" fmla="val 3290"/>
              <a:gd name="f140" fmla="val 19190"/>
              <a:gd name="f141" fmla="val 3380"/>
              <a:gd name="f142" fmla="val 20660"/>
              <a:gd name="f143" fmla="val 8170"/>
              <a:gd name="f144" fmla="val 20430"/>
              <a:gd name="f145" fmla="val 8620"/>
              <a:gd name="f146" fmla="val 20110"/>
              <a:gd name="f147" fmla="val 8990"/>
              <a:gd name="f148" fmla="val 18660"/>
              <a:gd name="f149" fmla="val 18740"/>
              <a:gd name="f150" fmla="val 14200"/>
              <a:gd name="f151" fmla="val 18280"/>
              <a:gd name="f152" fmla="val 12200"/>
              <a:gd name="f153" fmla="val 17000"/>
              <a:gd name="f154" fmla="val 11450"/>
              <a:gd name="f155" fmla="val 14320"/>
              <a:gd name="f156" fmla="val 17980"/>
              <a:gd name="f157" fmla="val 14350"/>
              <a:gd name="f158" fmla="val 17680"/>
              <a:gd name="f159" fmla="val 14370"/>
              <a:gd name="f160" fmla="val 17360"/>
              <a:gd name="f161" fmla="val 8220"/>
              <a:gd name="f162" fmla="val 8060"/>
              <a:gd name="f163" fmla="val 19250"/>
              <a:gd name="f164" fmla="val 7960"/>
              <a:gd name="f165" fmla="val 18950"/>
              <a:gd name="f166" fmla="val 7860"/>
              <a:gd name="f167" fmla="val 18640"/>
              <a:gd name="f168" fmla="val 3090"/>
              <a:gd name="f169" fmla="val 3280"/>
              <a:gd name="f170" fmla="val 17540"/>
              <a:gd name="f171" fmla="val 3460"/>
              <a:gd name="f172" fmla="val 17450"/>
              <a:gd name="f173" fmla="val 12900"/>
              <a:gd name="f174" fmla="val 1780"/>
              <a:gd name="f175" fmla="val 13130"/>
              <a:gd name="f176" fmla="val 2330"/>
              <a:gd name="f177" fmla="val 13040"/>
              <a:gd name="f178" fmla="*/ 1800 1800 1"/>
              <a:gd name="f179" fmla="+- 0 0 23592960"/>
              <a:gd name="f180" fmla="val 1800"/>
              <a:gd name="f181" fmla="*/ 1200 1200 1"/>
              <a:gd name="f182" fmla="val 1200"/>
              <a:gd name="f183" fmla="*/ 700 700 1"/>
              <a:gd name="f184" fmla="val 700"/>
              <a:gd name="f185" fmla="val -2147483647"/>
              <a:gd name="f186" fmla="+- 0 0 -270"/>
              <a:gd name="f187" fmla="+- 0 0 180"/>
              <a:gd name="f188" fmla="+- 0 0 -90"/>
              <a:gd name="f189" fmla="+- 0 0 0"/>
              <a:gd name="f190" fmla="+- 0 0 -212"/>
              <a:gd name="f191" fmla="*/ f5 1 21600"/>
              <a:gd name="f192" fmla="*/ f6 1 21600"/>
              <a:gd name="f193" fmla="val f7"/>
              <a:gd name="f194" fmla="val f8"/>
              <a:gd name="f195" fmla="*/ 0 f9 1"/>
              <a:gd name="f196" fmla="*/ f7 f2 1"/>
              <a:gd name="f197" fmla="*/ f179 f2 1"/>
              <a:gd name="f198" fmla="pin -2147483647 f0 2147483647"/>
              <a:gd name="f199" fmla="pin -2147483647 f1 2147483647"/>
              <a:gd name="f200" fmla="*/ f186 f2 1"/>
              <a:gd name="f201" fmla="*/ f187 f2 1"/>
              <a:gd name="f202" fmla="*/ f188 f2 1"/>
              <a:gd name="f203" fmla="*/ f189 f2 1"/>
              <a:gd name="f204" fmla="*/ f190 f2 1"/>
              <a:gd name="f205" fmla="+- f194 0 f193"/>
              <a:gd name="f206" fmla="val f198"/>
              <a:gd name="f207" fmla="val f199"/>
              <a:gd name="f208" fmla="*/ f195 1 f4"/>
              <a:gd name="f209" fmla="*/ f196 1 f4"/>
              <a:gd name="f210" fmla="*/ f197 1 f4"/>
              <a:gd name="f211" fmla="*/ f198 f191 1"/>
              <a:gd name="f212" fmla="*/ f199 f192 1"/>
              <a:gd name="f213" fmla="*/ f200 1 f4"/>
              <a:gd name="f214" fmla="*/ f201 1 f4"/>
              <a:gd name="f215" fmla="*/ f202 1 f4"/>
              <a:gd name="f216" fmla="*/ f203 1 f4"/>
              <a:gd name="f217" fmla="*/ f204 1 f4"/>
              <a:gd name="f218" fmla="*/ f205 1 21600"/>
              <a:gd name="f219" fmla="+- f206 0 10800"/>
              <a:gd name="f220" fmla="+- f207 0 10800"/>
              <a:gd name="f221" fmla="+- 0 0 f208"/>
              <a:gd name="f222" fmla="+- f209 0 f3"/>
              <a:gd name="f223" fmla="+- f210 0 f3"/>
              <a:gd name="f224" fmla="+- f213 0 f3"/>
              <a:gd name="f225" fmla="+- f214 0 f3"/>
              <a:gd name="f226" fmla="+- f215 0 f3"/>
              <a:gd name="f227" fmla="+- f216 0 f3"/>
              <a:gd name="f228" fmla="*/ f206 f191 1"/>
              <a:gd name="f229" fmla="*/ f207 f192 1"/>
              <a:gd name="f230" fmla="+- f217 0 f3"/>
              <a:gd name="f231" fmla="*/ 3000 f218 1"/>
              <a:gd name="f232" fmla="*/ 17110 f218 1"/>
              <a:gd name="f233" fmla="*/ 17330 f218 1"/>
              <a:gd name="f234" fmla="*/ 3320 f218 1"/>
              <a:gd name="f235" fmla="*/ 0 f218 1"/>
              <a:gd name="f236" fmla="*/ 10800 f218 1"/>
              <a:gd name="f237" fmla="*/ 21600 f218 1"/>
              <a:gd name="f238" fmla="+- 0 0 f220"/>
              <a:gd name="f239" fmla="+- 0 0 f219"/>
              <a:gd name="f240" fmla="*/ f221 f2 1"/>
              <a:gd name="f241" fmla="+- f223 0 f222"/>
              <a:gd name="f242" fmla="+- 0 0 f238"/>
              <a:gd name="f243" fmla="+- 0 0 f239"/>
              <a:gd name="f244" fmla="*/ f240 1 f9"/>
              <a:gd name="f245" fmla="*/ f235 1 f218"/>
              <a:gd name="f246" fmla="*/ f236 1 f218"/>
              <a:gd name="f247" fmla="*/ f237 1 f218"/>
              <a:gd name="f248" fmla="*/ f231 1 f218"/>
              <a:gd name="f249" fmla="*/ f232 1 f218"/>
              <a:gd name="f250" fmla="*/ f234 1 f218"/>
              <a:gd name="f251" fmla="*/ f233 1 f218"/>
              <a:gd name="f252" fmla="+- 0 0 f242"/>
              <a:gd name="f253" fmla="+- 0 0 f243"/>
              <a:gd name="f254" fmla="+- f244 0 f3"/>
              <a:gd name="f255" fmla="*/ f248 f191 1"/>
              <a:gd name="f256" fmla="*/ f249 f191 1"/>
              <a:gd name="f257" fmla="*/ f251 f192 1"/>
              <a:gd name="f258" fmla="*/ f250 f192 1"/>
              <a:gd name="f259" fmla="*/ f245 f191 1"/>
              <a:gd name="f260" fmla="*/ f246 f192 1"/>
              <a:gd name="f261" fmla="*/ f246 f191 1"/>
              <a:gd name="f262" fmla="*/ f247 f192 1"/>
              <a:gd name="f263" fmla="*/ f247 f191 1"/>
              <a:gd name="f264" fmla="*/ f245 f192 1"/>
              <a:gd name="f265" fmla="at2 f252 f253"/>
              <a:gd name="f266" fmla="+- f254 f3 0"/>
              <a:gd name="f267" fmla="+- f265 f3 0"/>
              <a:gd name="f268" fmla="*/ f266 f9 1"/>
              <a:gd name="f269" fmla="*/ f267 f9 1"/>
              <a:gd name="f270" fmla="*/ f268 1 f2"/>
              <a:gd name="f271" fmla="*/ f269 1 f2"/>
              <a:gd name="f272" fmla="+- 0 0 f270"/>
              <a:gd name="f273" fmla="+- 0 0 f271"/>
              <a:gd name="f274" fmla="+- 0 0 f272"/>
              <a:gd name="f275" fmla="val f273"/>
              <a:gd name="f276" fmla="*/ f274 f2 1"/>
              <a:gd name="f277" fmla="+- 0 0 f275"/>
              <a:gd name="f278" fmla="*/ f276 1 f9"/>
              <a:gd name="f279" fmla="*/ f277 f2 1"/>
              <a:gd name="f280" fmla="+- f278 0 f3"/>
              <a:gd name="f281" fmla="*/ f279 1 f9"/>
              <a:gd name="f282" fmla="cos 1 f280"/>
              <a:gd name="f283" fmla="sin 1 f280"/>
              <a:gd name="f284" fmla="+- f281 0 f3"/>
              <a:gd name="f285" fmla="+- 0 0 f282"/>
              <a:gd name="f286" fmla="+- 0 0 f283"/>
              <a:gd name="f287" fmla="+- 0 0 f285"/>
              <a:gd name="f288" fmla="+- 0 0 f286"/>
              <a:gd name="f289" fmla="+- f284 f3 0"/>
              <a:gd name="f290" fmla="val f287"/>
              <a:gd name="f291" fmla="val f288"/>
              <a:gd name="f292" fmla="*/ f289 f9 1"/>
              <a:gd name="f293" fmla="+- 0 0 f290"/>
              <a:gd name="f294" fmla="+- 0 0 f291"/>
              <a:gd name="f295" fmla="*/ f292 1 f2"/>
              <a:gd name="f296" fmla="*/ 1800 f293 1"/>
              <a:gd name="f297" fmla="*/ 1800 f294 1"/>
              <a:gd name="f298" fmla="*/ 1200 f293 1"/>
              <a:gd name="f299" fmla="*/ 1200 f294 1"/>
              <a:gd name="f300" fmla="*/ 700 f293 1"/>
              <a:gd name="f301" fmla="*/ 700 f294 1"/>
              <a:gd name="f302" fmla="+- 0 0 f295"/>
              <a:gd name="f303" fmla="*/ f296 f296 1"/>
              <a:gd name="f304" fmla="*/ f297 f297 1"/>
              <a:gd name="f305" fmla="*/ f298 f298 1"/>
              <a:gd name="f306" fmla="*/ f299 f299 1"/>
              <a:gd name="f307" fmla="*/ f300 f300 1"/>
              <a:gd name="f308" fmla="*/ f301 f301 1"/>
              <a:gd name="f309" fmla="+- 0 0 f302"/>
              <a:gd name="f310" fmla="+- f303 f304 0"/>
              <a:gd name="f311" fmla="+- f305 f306 0"/>
              <a:gd name="f312" fmla="+- f307 f308 0"/>
              <a:gd name="f313" fmla="*/ f309 f2 1"/>
              <a:gd name="f314" fmla="sqrt f310"/>
              <a:gd name="f315" fmla="sqrt f311"/>
              <a:gd name="f316" fmla="sqrt f312"/>
              <a:gd name="f317" fmla="*/ f313 1 f9"/>
              <a:gd name="f318" fmla="*/ f178 1 f314"/>
              <a:gd name="f319" fmla="*/ f181 1 f315"/>
              <a:gd name="f320" fmla="*/ f183 1 f316"/>
              <a:gd name="f321" fmla="+- f317 0 f3"/>
              <a:gd name="f322" fmla="*/ f293 f318 1"/>
              <a:gd name="f323" fmla="*/ f294 f318 1"/>
              <a:gd name="f324" fmla="*/ f293 f319 1"/>
              <a:gd name="f325" fmla="*/ f294 f319 1"/>
              <a:gd name="f326" fmla="*/ f293 f320 1"/>
              <a:gd name="f327" fmla="*/ f294 f320 1"/>
              <a:gd name="f328" fmla="sin 1 f321"/>
              <a:gd name="f329" fmla="cos 1 f321"/>
              <a:gd name="f330" fmla="+- f206 0 f326"/>
              <a:gd name="f331" fmla="+- f207 0 f327"/>
              <a:gd name="f332" fmla="+- 0 0 f328"/>
              <a:gd name="f333" fmla="+- 0 0 f329"/>
              <a:gd name="f334" fmla="+- 0 0 f332"/>
              <a:gd name="f335" fmla="+- 0 0 f333"/>
              <a:gd name="f336" fmla="val f334"/>
              <a:gd name="f337" fmla="val f335"/>
              <a:gd name="f338" fmla="+- 0 0 f336"/>
              <a:gd name="f339" fmla="+- 0 0 f337"/>
              <a:gd name="f340" fmla="*/ 10800 f338 1"/>
              <a:gd name="f341" fmla="*/ 10800 f339 1"/>
              <a:gd name="f342" fmla="+- f340 10800 0"/>
              <a:gd name="f343" fmla="+- f341 10800 0"/>
              <a:gd name="f344" fmla="*/ f340 1 12"/>
              <a:gd name="f345" fmla="*/ f341 1 12"/>
              <a:gd name="f346" fmla="+- f206 0 f342"/>
              <a:gd name="f347" fmla="+- f207 0 f343"/>
              <a:gd name="f348" fmla="*/ f346 1 3"/>
              <a:gd name="f349" fmla="*/ f347 1 3"/>
              <a:gd name="f350" fmla="*/ f346 2 1"/>
              <a:gd name="f351" fmla="*/ f347 2 1"/>
              <a:gd name="f352" fmla="*/ f350 1 3"/>
              <a:gd name="f353" fmla="*/ f351 1 3"/>
              <a:gd name="f354" fmla="+- f348 f342 0"/>
              <a:gd name="f355" fmla="+- f349 f343 0"/>
              <a:gd name="f356" fmla="+- f354 0 f344"/>
              <a:gd name="f357" fmla="+- f355 0 f345"/>
              <a:gd name="f358" fmla="+- f352 f342 0"/>
              <a:gd name="f359" fmla="+- f353 f343 0"/>
              <a:gd name="f360" fmla="+- f356 0 f322"/>
              <a:gd name="f361" fmla="+- f357 0 f323"/>
              <a:gd name="f362" fmla="+- f358 0 f324"/>
              <a:gd name="f363" fmla="+- f359 0 f325"/>
            </a:gdLst>
            <a:ahLst>
              <a:ahXY gdRefX="f0" minX="f185" maxX="f10" gdRefY="f1" minY="f185" maxY="f10">
                <a:pos x="f211" y="f21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4">
                <a:pos x="f259" y="f260"/>
              </a:cxn>
              <a:cxn ang="f225">
                <a:pos x="f261" y="f262"/>
              </a:cxn>
              <a:cxn ang="f226">
                <a:pos x="f263" y="f260"/>
              </a:cxn>
              <a:cxn ang="f227">
                <a:pos x="f261" y="f264"/>
              </a:cxn>
              <a:cxn ang="f230">
                <a:pos x="f228" y="f229"/>
              </a:cxn>
            </a:cxnLst>
            <a:rect l="f255" t="f258" r="f256" b="f257"/>
            <a:pathLst>
              <a:path w="21600" h="21600">
                <a:moveTo>
                  <a:pt x="f11" y="f12"/>
                </a:moveTo>
                <a:cubicBezTo>
                  <a:pt x="f13" y="f14"/>
                  <a:pt x="f15" y="f16"/>
                  <a:pt x="f17" y="f16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7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7"/>
                  <a:pt x="f38" y="f7"/>
                </a:cubicBezTo>
                <a:cubicBezTo>
                  <a:pt x="f39" y="f7"/>
                  <a:pt x="f40" y="f41"/>
                  <a:pt x="f42" y="f43"/>
                </a:cubicBezTo>
                <a:cubicBezTo>
                  <a:pt x="f44" y="f45"/>
                  <a:pt x="f46" y="f7"/>
                  <a:pt x="f47" y="f7"/>
                </a:cubicBezTo>
                <a:cubicBezTo>
                  <a:pt x="f48" y="f7"/>
                  <a:pt x="f49" y="f50"/>
                  <a:pt x="f51" y="f52"/>
                </a:cubicBezTo>
                <a:cubicBezTo>
                  <a:pt x="f53" y="f54"/>
                  <a:pt x="f55" y="f56"/>
                  <a:pt x="f55" y="f57"/>
                </a:cubicBezTo>
                <a:cubicBezTo>
                  <a:pt x="f55" y="f58"/>
                  <a:pt x="f59" y="f60"/>
                  <a:pt x="f61" y="f62"/>
                </a:cubicBezTo>
                <a:cubicBezTo>
                  <a:pt x="f63" y="f64"/>
                  <a:pt x="f8" y="f65"/>
                  <a:pt x="f8" y="f66"/>
                </a:cubicBezTo>
                <a:cubicBezTo>
                  <a:pt x="f8" y="f67"/>
                  <a:pt x="f68" y="f69"/>
                  <a:pt x="f70" y="f71"/>
                </a:cubicBezTo>
                <a:cubicBezTo>
                  <a:pt x="f70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cubicBezTo>
                  <a:pt x="f81" y="f53"/>
                  <a:pt x="f82" y="f8"/>
                  <a:pt x="f83" y="f8"/>
                </a:cubicBezTo>
                <a:cubicBezTo>
                  <a:pt x="f84" y="f8"/>
                  <a:pt x="f85" y="f86"/>
                  <a:pt x="f87" y="f88"/>
                </a:cubicBezTo>
                <a:cubicBezTo>
                  <a:pt x="f89" y="f90"/>
                  <a:pt x="f91" y="f92"/>
                  <a:pt x="f93" y="f92"/>
                </a:cubicBezTo>
                <a:cubicBezTo>
                  <a:pt x="f94" y="f92"/>
                  <a:pt x="f95" y="f96"/>
                  <a:pt x="f97" y="f98"/>
                </a:cubicBezTo>
                <a:cubicBezTo>
                  <a:pt x="f99" y="f100"/>
                  <a:pt x="f101" y="f102"/>
                  <a:pt x="f101" y="f103"/>
                </a:cubicBezTo>
                <a:cubicBezTo>
                  <a:pt x="f101" y="f104"/>
                  <a:pt x="f30" y="f105"/>
                  <a:pt x="f106" y="f107"/>
                </a:cubicBezTo>
                <a:cubicBezTo>
                  <a:pt x="f108" y="f109"/>
                  <a:pt x="f7" y="f33"/>
                  <a:pt x="f7" y="f110"/>
                </a:cubicBezTo>
                <a:cubicBezTo>
                  <a:pt x="f7" y="f111"/>
                  <a:pt x="f112" y="f113"/>
                  <a:pt x="f11" y="f12"/>
                </a:cubicBezTo>
                <a:close/>
              </a:path>
              <a:path w="21600" h="21600" fill="none">
                <a:moveTo>
                  <a:pt x="f11" y="f12"/>
                </a:moveTo>
                <a:cubicBezTo>
                  <a:pt x="f19" y="f114"/>
                  <a:pt x="f115" y="f116"/>
                  <a:pt x="f117" y="f118"/>
                </a:cubicBezTo>
              </a:path>
              <a:path w="21600" h="21600" fill="none">
                <a:moveTo>
                  <a:pt x="f22" y="f23"/>
                </a:moveTo>
                <a:cubicBezTo>
                  <a:pt x="f60" y="f119"/>
                  <a:pt x="f120" y="f121"/>
                  <a:pt x="f122" y="f123"/>
                </a:cubicBezTo>
              </a:path>
              <a:path w="21600" h="21600" fill="none">
                <a:moveTo>
                  <a:pt x="f33" y="f34"/>
                </a:moveTo>
                <a:cubicBezTo>
                  <a:pt x="f124" y="f125"/>
                  <a:pt x="f126" y="f127"/>
                  <a:pt x="f128" y="f129"/>
                </a:cubicBezTo>
              </a:path>
              <a:path w="21600" h="21600" fill="none">
                <a:moveTo>
                  <a:pt x="f42" y="f43"/>
                </a:moveTo>
                <a:cubicBezTo>
                  <a:pt x="f130" y="f131"/>
                  <a:pt x="f132" y="f133"/>
                  <a:pt x="f134" y="f135"/>
                </a:cubicBezTo>
              </a:path>
              <a:path w="21600" h="21600" fill="none">
                <a:moveTo>
                  <a:pt x="f51" y="f52"/>
                </a:moveTo>
                <a:cubicBezTo>
                  <a:pt x="f136" y="f137"/>
                  <a:pt x="f138" y="f139"/>
                  <a:pt x="f140" y="f141"/>
                </a:cubicBezTo>
              </a:path>
              <a:path w="21600" h="21600" fill="none">
                <a:moveTo>
                  <a:pt x="f61" y="f62"/>
                </a:moveTo>
                <a:cubicBezTo>
                  <a:pt x="f142" y="f143"/>
                  <a:pt x="f144" y="f145"/>
                  <a:pt x="f146" y="f147"/>
                </a:cubicBezTo>
              </a:path>
              <a:path w="21600" h="21600" fill="none">
                <a:moveTo>
                  <a:pt x="f148" y="f71"/>
                </a:moveTo>
                <a:cubicBezTo>
                  <a:pt x="f149" y="f150"/>
                  <a:pt x="f151" y="f152"/>
                  <a:pt x="f153" y="f154"/>
                </a:cubicBezTo>
              </a:path>
              <a:path w="21600" h="21600" fill="none">
                <a:moveTo>
                  <a:pt x="f79" y="f80"/>
                </a:moveTo>
                <a:cubicBezTo>
                  <a:pt x="f155" y="f156"/>
                  <a:pt x="f157" y="f158"/>
                  <a:pt x="f159" y="f160"/>
                </a:cubicBezTo>
              </a:path>
              <a:path w="21600" h="21600" fill="none">
                <a:moveTo>
                  <a:pt x="f161" y="f88"/>
                </a:moveTo>
                <a:cubicBezTo>
                  <a:pt x="f162" y="f163"/>
                  <a:pt x="f164" y="f165"/>
                  <a:pt x="f166" y="f167"/>
                </a:cubicBezTo>
              </a:path>
              <a:path w="21600" h="21600" fill="none">
                <a:moveTo>
                  <a:pt x="f97" y="f98"/>
                </a:moveTo>
                <a:cubicBezTo>
                  <a:pt x="f168" y="f100"/>
                  <a:pt x="f169" y="f170"/>
                  <a:pt x="f171" y="f172"/>
                </a:cubicBezTo>
              </a:path>
              <a:path w="21600" h="21600" fill="none">
                <a:moveTo>
                  <a:pt x="f106" y="f107"/>
                </a:moveTo>
                <a:cubicBezTo>
                  <a:pt x="f131" y="f173"/>
                  <a:pt x="f174" y="f175"/>
                  <a:pt x="f176" y="f177"/>
                </a:cubicBezTo>
              </a:path>
              <a:path w="21600" h="21600">
                <a:moveTo>
                  <a:pt x="f360" y="f361"/>
                </a:moveTo>
                <a:arcTo wR="f180" hR="f180" stAng="f222" swAng="f241"/>
                <a:close/>
              </a:path>
              <a:path w="21600" h="21600">
                <a:moveTo>
                  <a:pt x="f362" y="f363"/>
                </a:moveTo>
                <a:arcTo wR="f182" hR="f182" stAng="f222" swAng="f241"/>
                <a:close/>
              </a:path>
              <a:path w="21600" h="21600">
                <a:moveTo>
                  <a:pt x="f330" y="f331"/>
                </a:moveTo>
                <a:arcTo wR="f184" hR="f184" stAng="f222" swAng="f241"/>
                <a:close/>
              </a:path>
            </a:pathLst>
          </a:custGeom>
          <a:solidFill>
            <a:srgbClr val="EE6E96"/>
          </a:solidFill>
          <a:ln w="12701" cap="flat">
            <a:solidFill>
              <a:srgbClr val="AF4F6D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Avenir Next LT Pro"/>
              </a:rPr>
              <a:t>Why can I remember some things and not others?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EC12C08C-A7DC-4D6F-B57E-5F56CEEE604C}"/>
              </a:ext>
            </a:extLst>
          </p:cNvPr>
          <p:cNvSpPr/>
          <p:nvPr/>
        </p:nvSpPr>
        <p:spPr>
          <a:xfrm>
            <a:off x="415768" y="506028"/>
            <a:ext cx="2592278" cy="1811042"/>
          </a:xfrm>
          <a:custGeom>
            <a:avLst>
              <a:gd name="f0" fmla="val 31673"/>
              <a:gd name="f1" fmla="val 29276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2147483647"/>
              <a:gd name="f11" fmla="val 1930"/>
              <a:gd name="f12" fmla="val 7160"/>
              <a:gd name="f13" fmla="val 1530"/>
              <a:gd name="f14" fmla="val 4490"/>
              <a:gd name="f15" fmla="val 3400"/>
              <a:gd name="f16" fmla="val 1970"/>
              <a:gd name="f17" fmla="val 5270"/>
              <a:gd name="f18" fmla="val 5860"/>
              <a:gd name="f19" fmla="val 1950"/>
              <a:gd name="f20" fmla="val 6470"/>
              <a:gd name="f21" fmla="val 2210"/>
              <a:gd name="f22" fmla="val 6970"/>
              <a:gd name="f23" fmla="val 2600"/>
              <a:gd name="f24" fmla="val 7450"/>
              <a:gd name="f25" fmla="val 1390"/>
              <a:gd name="f26" fmla="val 8340"/>
              <a:gd name="f27" fmla="val 650"/>
              <a:gd name="f28" fmla="val 9340"/>
              <a:gd name="f29" fmla="val 10004"/>
              <a:gd name="f30" fmla="val 690"/>
              <a:gd name="f31" fmla="val 10710"/>
              <a:gd name="f32" fmla="val 1050"/>
              <a:gd name="f33" fmla="val 11210"/>
              <a:gd name="f34" fmla="val 1700"/>
              <a:gd name="f35" fmla="val 11570"/>
              <a:gd name="f36" fmla="val 630"/>
              <a:gd name="f37" fmla="val 12330"/>
              <a:gd name="f38" fmla="val 13150"/>
              <a:gd name="f39" fmla="val 13840"/>
              <a:gd name="f40" fmla="val 14470"/>
              <a:gd name="f41" fmla="val 460"/>
              <a:gd name="f42" fmla="val 14870"/>
              <a:gd name="f43" fmla="val 1160"/>
              <a:gd name="f44" fmla="val 15330"/>
              <a:gd name="f45" fmla="val 440"/>
              <a:gd name="f46" fmla="val 16020"/>
              <a:gd name="f47" fmla="val 16740"/>
              <a:gd name="f48" fmla="val 17910"/>
              <a:gd name="f49" fmla="val 18900"/>
              <a:gd name="f50" fmla="val 1130"/>
              <a:gd name="f51" fmla="val 19110"/>
              <a:gd name="f52" fmla="val 2710"/>
              <a:gd name="f53" fmla="val 20240"/>
              <a:gd name="f54" fmla="val 3150"/>
              <a:gd name="f55" fmla="val 21060"/>
              <a:gd name="f56" fmla="val 4580"/>
              <a:gd name="f57" fmla="val 6220"/>
              <a:gd name="f58" fmla="val 6720"/>
              <a:gd name="f59" fmla="val 21000"/>
              <a:gd name="f60" fmla="val 7200"/>
              <a:gd name="f61" fmla="val 20830"/>
              <a:gd name="f62" fmla="val 7660"/>
              <a:gd name="f63" fmla="val 21310"/>
              <a:gd name="f64" fmla="val 8460"/>
              <a:gd name="f65" fmla="val 9450"/>
              <a:gd name="f66" fmla="val 10460"/>
              <a:gd name="f67" fmla="val 12750"/>
              <a:gd name="f68" fmla="val 20310"/>
              <a:gd name="f69" fmla="val 14680"/>
              <a:gd name="f70" fmla="val 18650"/>
              <a:gd name="f71" fmla="val 15010"/>
              <a:gd name="f72" fmla="val 17200"/>
              <a:gd name="f73" fmla="val 17370"/>
              <a:gd name="f74" fmla="val 18920"/>
              <a:gd name="f75" fmla="val 15770"/>
              <a:gd name="f76" fmla="val 15220"/>
              <a:gd name="f77" fmla="val 14700"/>
              <a:gd name="f78" fmla="val 18710"/>
              <a:gd name="f79" fmla="val 14240"/>
              <a:gd name="f80" fmla="val 18310"/>
              <a:gd name="f81" fmla="val 13820"/>
              <a:gd name="f82" fmla="val 12490"/>
              <a:gd name="f83" fmla="val 11000"/>
              <a:gd name="f84" fmla="val 9890"/>
              <a:gd name="f85" fmla="val 8840"/>
              <a:gd name="f86" fmla="val 20790"/>
              <a:gd name="f87" fmla="val 8210"/>
              <a:gd name="f88" fmla="val 19510"/>
              <a:gd name="f89" fmla="val 7620"/>
              <a:gd name="f90" fmla="val 20000"/>
              <a:gd name="f91" fmla="val 7930"/>
              <a:gd name="f92" fmla="val 20290"/>
              <a:gd name="f93" fmla="val 6240"/>
              <a:gd name="f94" fmla="val 4850"/>
              <a:gd name="f95" fmla="val 3570"/>
              <a:gd name="f96" fmla="val 19280"/>
              <a:gd name="f97" fmla="val 2900"/>
              <a:gd name="f98" fmla="val 17640"/>
              <a:gd name="f99" fmla="val 1300"/>
              <a:gd name="f100" fmla="val 17600"/>
              <a:gd name="f101" fmla="val 480"/>
              <a:gd name="f102" fmla="val 16300"/>
              <a:gd name="f103" fmla="val 14660"/>
              <a:gd name="f104" fmla="val 13900"/>
              <a:gd name="f105" fmla="val 13210"/>
              <a:gd name="f106" fmla="val 1070"/>
              <a:gd name="f107" fmla="val 12640"/>
              <a:gd name="f108" fmla="val 380"/>
              <a:gd name="f109" fmla="val 12160"/>
              <a:gd name="f110" fmla="val 10120"/>
              <a:gd name="f111" fmla="val 8590"/>
              <a:gd name="f112" fmla="val 840"/>
              <a:gd name="f113" fmla="val 7330"/>
              <a:gd name="f114" fmla="val 7410"/>
              <a:gd name="f115" fmla="val 2040"/>
              <a:gd name="f116" fmla="val 7690"/>
              <a:gd name="f117" fmla="val 2090"/>
              <a:gd name="f118" fmla="val 7920"/>
              <a:gd name="f119" fmla="val 2790"/>
              <a:gd name="f120" fmla="val 7480"/>
              <a:gd name="f121" fmla="val 3050"/>
              <a:gd name="f122" fmla="val 7670"/>
              <a:gd name="f123" fmla="val 3310"/>
              <a:gd name="f124" fmla="val 11130"/>
              <a:gd name="f125" fmla="val 1910"/>
              <a:gd name="f126" fmla="val 11080"/>
              <a:gd name="f127" fmla="val 2160"/>
              <a:gd name="f128" fmla="val 11030"/>
              <a:gd name="f129" fmla="val 2400"/>
              <a:gd name="f130" fmla="val 14720"/>
              <a:gd name="f131" fmla="val 1400"/>
              <a:gd name="f132" fmla="val 14640"/>
              <a:gd name="f133" fmla="val 1720"/>
              <a:gd name="f134" fmla="val 14540"/>
              <a:gd name="f135" fmla="val 2010"/>
              <a:gd name="f136" fmla="val 19130"/>
              <a:gd name="f137" fmla="val 2890"/>
              <a:gd name="f138" fmla="val 19230"/>
              <a:gd name="f139" fmla="val 3290"/>
              <a:gd name="f140" fmla="val 19190"/>
              <a:gd name="f141" fmla="val 3380"/>
              <a:gd name="f142" fmla="val 20660"/>
              <a:gd name="f143" fmla="val 8170"/>
              <a:gd name="f144" fmla="val 20430"/>
              <a:gd name="f145" fmla="val 8620"/>
              <a:gd name="f146" fmla="val 20110"/>
              <a:gd name="f147" fmla="val 8990"/>
              <a:gd name="f148" fmla="val 18660"/>
              <a:gd name="f149" fmla="val 18740"/>
              <a:gd name="f150" fmla="val 14200"/>
              <a:gd name="f151" fmla="val 18280"/>
              <a:gd name="f152" fmla="val 12200"/>
              <a:gd name="f153" fmla="val 17000"/>
              <a:gd name="f154" fmla="val 11450"/>
              <a:gd name="f155" fmla="val 14320"/>
              <a:gd name="f156" fmla="val 17980"/>
              <a:gd name="f157" fmla="val 14350"/>
              <a:gd name="f158" fmla="val 17680"/>
              <a:gd name="f159" fmla="val 14370"/>
              <a:gd name="f160" fmla="val 17360"/>
              <a:gd name="f161" fmla="val 8220"/>
              <a:gd name="f162" fmla="val 8060"/>
              <a:gd name="f163" fmla="val 19250"/>
              <a:gd name="f164" fmla="val 7960"/>
              <a:gd name="f165" fmla="val 18950"/>
              <a:gd name="f166" fmla="val 7860"/>
              <a:gd name="f167" fmla="val 18640"/>
              <a:gd name="f168" fmla="val 3090"/>
              <a:gd name="f169" fmla="val 3280"/>
              <a:gd name="f170" fmla="val 17540"/>
              <a:gd name="f171" fmla="val 3460"/>
              <a:gd name="f172" fmla="val 17450"/>
              <a:gd name="f173" fmla="val 12900"/>
              <a:gd name="f174" fmla="val 1780"/>
              <a:gd name="f175" fmla="val 13130"/>
              <a:gd name="f176" fmla="val 2330"/>
              <a:gd name="f177" fmla="val 13040"/>
              <a:gd name="f178" fmla="*/ 1800 1800 1"/>
              <a:gd name="f179" fmla="+- 0 0 23592960"/>
              <a:gd name="f180" fmla="val 1800"/>
              <a:gd name="f181" fmla="*/ 1200 1200 1"/>
              <a:gd name="f182" fmla="val 1200"/>
              <a:gd name="f183" fmla="*/ 700 700 1"/>
              <a:gd name="f184" fmla="val 700"/>
              <a:gd name="f185" fmla="val -2147483647"/>
              <a:gd name="f186" fmla="+- 0 0 -270"/>
              <a:gd name="f187" fmla="+- 0 0 180"/>
              <a:gd name="f188" fmla="+- 0 0 -90"/>
              <a:gd name="f189" fmla="+- 0 0 0"/>
              <a:gd name="f190" fmla="+- 0 0 -212"/>
              <a:gd name="f191" fmla="*/ f5 1 21600"/>
              <a:gd name="f192" fmla="*/ f6 1 21600"/>
              <a:gd name="f193" fmla="val f7"/>
              <a:gd name="f194" fmla="val f8"/>
              <a:gd name="f195" fmla="*/ 0 f9 1"/>
              <a:gd name="f196" fmla="*/ f7 f2 1"/>
              <a:gd name="f197" fmla="*/ f179 f2 1"/>
              <a:gd name="f198" fmla="pin -2147483647 f0 2147483647"/>
              <a:gd name="f199" fmla="pin -2147483647 f1 2147483647"/>
              <a:gd name="f200" fmla="*/ f186 f2 1"/>
              <a:gd name="f201" fmla="*/ f187 f2 1"/>
              <a:gd name="f202" fmla="*/ f188 f2 1"/>
              <a:gd name="f203" fmla="*/ f189 f2 1"/>
              <a:gd name="f204" fmla="*/ f190 f2 1"/>
              <a:gd name="f205" fmla="+- f194 0 f193"/>
              <a:gd name="f206" fmla="val f198"/>
              <a:gd name="f207" fmla="val f199"/>
              <a:gd name="f208" fmla="*/ f195 1 f4"/>
              <a:gd name="f209" fmla="*/ f196 1 f4"/>
              <a:gd name="f210" fmla="*/ f197 1 f4"/>
              <a:gd name="f211" fmla="*/ f198 f191 1"/>
              <a:gd name="f212" fmla="*/ f199 f192 1"/>
              <a:gd name="f213" fmla="*/ f200 1 f4"/>
              <a:gd name="f214" fmla="*/ f201 1 f4"/>
              <a:gd name="f215" fmla="*/ f202 1 f4"/>
              <a:gd name="f216" fmla="*/ f203 1 f4"/>
              <a:gd name="f217" fmla="*/ f204 1 f4"/>
              <a:gd name="f218" fmla="*/ f205 1 21600"/>
              <a:gd name="f219" fmla="+- f206 0 10800"/>
              <a:gd name="f220" fmla="+- f207 0 10800"/>
              <a:gd name="f221" fmla="+- 0 0 f208"/>
              <a:gd name="f222" fmla="+- f209 0 f3"/>
              <a:gd name="f223" fmla="+- f210 0 f3"/>
              <a:gd name="f224" fmla="+- f213 0 f3"/>
              <a:gd name="f225" fmla="+- f214 0 f3"/>
              <a:gd name="f226" fmla="+- f215 0 f3"/>
              <a:gd name="f227" fmla="+- f216 0 f3"/>
              <a:gd name="f228" fmla="*/ f206 f191 1"/>
              <a:gd name="f229" fmla="*/ f207 f192 1"/>
              <a:gd name="f230" fmla="+- f217 0 f3"/>
              <a:gd name="f231" fmla="*/ 3000 f218 1"/>
              <a:gd name="f232" fmla="*/ 17110 f218 1"/>
              <a:gd name="f233" fmla="*/ 17330 f218 1"/>
              <a:gd name="f234" fmla="*/ 3320 f218 1"/>
              <a:gd name="f235" fmla="*/ 0 f218 1"/>
              <a:gd name="f236" fmla="*/ 10800 f218 1"/>
              <a:gd name="f237" fmla="*/ 21600 f218 1"/>
              <a:gd name="f238" fmla="+- 0 0 f220"/>
              <a:gd name="f239" fmla="+- 0 0 f219"/>
              <a:gd name="f240" fmla="*/ f221 f2 1"/>
              <a:gd name="f241" fmla="+- f223 0 f222"/>
              <a:gd name="f242" fmla="+- 0 0 f238"/>
              <a:gd name="f243" fmla="+- 0 0 f239"/>
              <a:gd name="f244" fmla="*/ f240 1 f9"/>
              <a:gd name="f245" fmla="*/ f235 1 f218"/>
              <a:gd name="f246" fmla="*/ f236 1 f218"/>
              <a:gd name="f247" fmla="*/ f237 1 f218"/>
              <a:gd name="f248" fmla="*/ f231 1 f218"/>
              <a:gd name="f249" fmla="*/ f232 1 f218"/>
              <a:gd name="f250" fmla="*/ f234 1 f218"/>
              <a:gd name="f251" fmla="*/ f233 1 f218"/>
              <a:gd name="f252" fmla="+- 0 0 f242"/>
              <a:gd name="f253" fmla="+- 0 0 f243"/>
              <a:gd name="f254" fmla="+- f244 0 f3"/>
              <a:gd name="f255" fmla="*/ f248 f191 1"/>
              <a:gd name="f256" fmla="*/ f249 f191 1"/>
              <a:gd name="f257" fmla="*/ f251 f192 1"/>
              <a:gd name="f258" fmla="*/ f250 f192 1"/>
              <a:gd name="f259" fmla="*/ f245 f191 1"/>
              <a:gd name="f260" fmla="*/ f246 f192 1"/>
              <a:gd name="f261" fmla="*/ f246 f191 1"/>
              <a:gd name="f262" fmla="*/ f247 f192 1"/>
              <a:gd name="f263" fmla="*/ f247 f191 1"/>
              <a:gd name="f264" fmla="*/ f245 f192 1"/>
              <a:gd name="f265" fmla="at2 f252 f253"/>
              <a:gd name="f266" fmla="+- f254 f3 0"/>
              <a:gd name="f267" fmla="+- f265 f3 0"/>
              <a:gd name="f268" fmla="*/ f266 f9 1"/>
              <a:gd name="f269" fmla="*/ f267 f9 1"/>
              <a:gd name="f270" fmla="*/ f268 1 f2"/>
              <a:gd name="f271" fmla="*/ f269 1 f2"/>
              <a:gd name="f272" fmla="+- 0 0 f270"/>
              <a:gd name="f273" fmla="+- 0 0 f271"/>
              <a:gd name="f274" fmla="+- 0 0 f272"/>
              <a:gd name="f275" fmla="val f273"/>
              <a:gd name="f276" fmla="*/ f274 f2 1"/>
              <a:gd name="f277" fmla="+- 0 0 f275"/>
              <a:gd name="f278" fmla="*/ f276 1 f9"/>
              <a:gd name="f279" fmla="*/ f277 f2 1"/>
              <a:gd name="f280" fmla="+- f278 0 f3"/>
              <a:gd name="f281" fmla="*/ f279 1 f9"/>
              <a:gd name="f282" fmla="cos 1 f280"/>
              <a:gd name="f283" fmla="sin 1 f280"/>
              <a:gd name="f284" fmla="+- f281 0 f3"/>
              <a:gd name="f285" fmla="+- 0 0 f282"/>
              <a:gd name="f286" fmla="+- 0 0 f283"/>
              <a:gd name="f287" fmla="+- 0 0 f285"/>
              <a:gd name="f288" fmla="+- 0 0 f286"/>
              <a:gd name="f289" fmla="+- f284 f3 0"/>
              <a:gd name="f290" fmla="val f287"/>
              <a:gd name="f291" fmla="val f288"/>
              <a:gd name="f292" fmla="*/ f289 f9 1"/>
              <a:gd name="f293" fmla="+- 0 0 f290"/>
              <a:gd name="f294" fmla="+- 0 0 f291"/>
              <a:gd name="f295" fmla="*/ f292 1 f2"/>
              <a:gd name="f296" fmla="*/ 1800 f293 1"/>
              <a:gd name="f297" fmla="*/ 1800 f294 1"/>
              <a:gd name="f298" fmla="*/ 1200 f293 1"/>
              <a:gd name="f299" fmla="*/ 1200 f294 1"/>
              <a:gd name="f300" fmla="*/ 700 f293 1"/>
              <a:gd name="f301" fmla="*/ 700 f294 1"/>
              <a:gd name="f302" fmla="+- 0 0 f295"/>
              <a:gd name="f303" fmla="*/ f296 f296 1"/>
              <a:gd name="f304" fmla="*/ f297 f297 1"/>
              <a:gd name="f305" fmla="*/ f298 f298 1"/>
              <a:gd name="f306" fmla="*/ f299 f299 1"/>
              <a:gd name="f307" fmla="*/ f300 f300 1"/>
              <a:gd name="f308" fmla="*/ f301 f301 1"/>
              <a:gd name="f309" fmla="+- 0 0 f302"/>
              <a:gd name="f310" fmla="+- f303 f304 0"/>
              <a:gd name="f311" fmla="+- f305 f306 0"/>
              <a:gd name="f312" fmla="+- f307 f308 0"/>
              <a:gd name="f313" fmla="*/ f309 f2 1"/>
              <a:gd name="f314" fmla="sqrt f310"/>
              <a:gd name="f315" fmla="sqrt f311"/>
              <a:gd name="f316" fmla="sqrt f312"/>
              <a:gd name="f317" fmla="*/ f313 1 f9"/>
              <a:gd name="f318" fmla="*/ f178 1 f314"/>
              <a:gd name="f319" fmla="*/ f181 1 f315"/>
              <a:gd name="f320" fmla="*/ f183 1 f316"/>
              <a:gd name="f321" fmla="+- f317 0 f3"/>
              <a:gd name="f322" fmla="*/ f293 f318 1"/>
              <a:gd name="f323" fmla="*/ f294 f318 1"/>
              <a:gd name="f324" fmla="*/ f293 f319 1"/>
              <a:gd name="f325" fmla="*/ f294 f319 1"/>
              <a:gd name="f326" fmla="*/ f293 f320 1"/>
              <a:gd name="f327" fmla="*/ f294 f320 1"/>
              <a:gd name="f328" fmla="sin 1 f321"/>
              <a:gd name="f329" fmla="cos 1 f321"/>
              <a:gd name="f330" fmla="+- f206 0 f326"/>
              <a:gd name="f331" fmla="+- f207 0 f327"/>
              <a:gd name="f332" fmla="+- 0 0 f328"/>
              <a:gd name="f333" fmla="+- 0 0 f329"/>
              <a:gd name="f334" fmla="+- 0 0 f332"/>
              <a:gd name="f335" fmla="+- 0 0 f333"/>
              <a:gd name="f336" fmla="val f334"/>
              <a:gd name="f337" fmla="val f335"/>
              <a:gd name="f338" fmla="+- 0 0 f336"/>
              <a:gd name="f339" fmla="+- 0 0 f337"/>
              <a:gd name="f340" fmla="*/ 10800 f338 1"/>
              <a:gd name="f341" fmla="*/ 10800 f339 1"/>
              <a:gd name="f342" fmla="+- f340 10800 0"/>
              <a:gd name="f343" fmla="+- f341 10800 0"/>
              <a:gd name="f344" fmla="*/ f340 1 12"/>
              <a:gd name="f345" fmla="*/ f341 1 12"/>
              <a:gd name="f346" fmla="+- f206 0 f342"/>
              <a:gd name="f347" fmla="+- f207 0 f343"/>
              <a:gd name="f348" fmla="*/ f346 1 3"/>
              <a:gd name="f349" fmla="*/ f347 1 3"/>
              <a:gd name="f350" fmla="*/ f346 2 1"/>
              <a:gd name="f351" fmla="*/ f347 2 1"/>
              <a:gd name="f352" fmla="*/ f350 1 3"/>
              <a:gd name="f353" fmla="*/ f351 1 3"/>
              <a:gd name="f354" fmla="+- f348 f342 0"/>
              <a:gd name="f355" fmla="+- f349 f343 0"/>
              <a:gd name="f356" fmla="+- f354 0 f344"/>
              <a:gd name="f357" fmla="+- f355 0 f345"/>
              <a:gd name="f358" fmla="+- f352 f342 0"/>
              <a:gd name="f359" fmla="+- f353 f343 0"/>
              <a:gd name="f360" fmla="+- f356 0 f322"/>
              <a:gd name="f361" fmla="+- f357 0 f323"/>
              <a:gd name="f362" fmla="+- f358 0 f324"/>
              <a:gd name="f363" fmla="+- f359 0 f325"/>
            </a:gdLst>
            <a:ahLst>
              <a:ahXY gdRefX="f0" minX="f185" maxX="f10" gdRefY="f1" minY="f185" maxY="f10">
                <a:pos x="f211" y="f21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4">
                <a:pos x="f259" y="f260"/>
              </a:cxn>
              <a:cxn ang="f225">
                <a:pos x="f261" y="f262"/>
              </a:cxn>
              <a:cxn ang="f226">
                <a:pos x="f263" y="f260"/>
              </a:cxn>
              <a:cxn ang="f227">
                <a:pos x="f261" y="f264"/>
              </a:cxn>
              <a:cxn ang="f230">
                <a:pos x="f228" y="f229"/>
              </a:cxn>
            </a:cxnLst>
            <a:rect l="f255" t="f258" r="f256" b="f257"/>
            <a:pathLst>
              <a:path w="21600" h="21600">
                <a:moveTo>
                  <a:pt x="f11" y="f12"/>
                </a:moveTo>
                <a:cubicBezTo>
                  <a:pt x="f13" y="f14"/>
                  <a:pt x="f15" y="f16"/>
                  <a:pt x="f17" y="f16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7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7"/>
                  <a:pt x="f38" y="f7"/>
                </a:cubicBezTo>
                <a:cubicBezTo>
                  <a:pt x="f39" y="f7"/>
                  <a:pt x="f40" y="f41"/>
                  <a:pt x="f42" y="f43"/>
                </a:cubicBezTo>
                <a:cubicBezTo>
                  <a:pt x="f44" y="f45"/>
                  <a:pt x="f46" y="f7"/>
                  <a:pt x="f47" y="f7"/>
                </a:cubicBezTo>
                <a:cubicBezTo>
                  <a:pt x="f48" y="f7"/>
                  <a:pt x="f49" y="f50"/>
                  <a:pt x="f51" y="f52"/>
                </a:cubicBezTo>
                <a:cubicBezTo>
                  <a:pt x="f53" y="f54"/>
                  <a:pt x="f55" y="f56"/>
                  <a:pt x="f55" y="f57"/>
                </a:cubicBezTo>
                <a:cubicBezTo>
                  <a:pt x="f55" y="f58"/>
                  <a:pt x="f59" y="f60"/>
                  <a:pt x="f61" y="f62"/>
                </a:cubicBezTo>
                <a:cubicBezTo>
                  <a:pt x="f63" y="f64"/>
                  <a:pt x="f8" y="f65"/>
                  <a:pt x="f8" y="f66"/>
                </a:cubicBezTo>
                <a:cubicBezTo>
                  <a:pt x="f8" y="f67"/>
                  <a:pt x="f68" y="f69"/>
                  <a:pt x="f70" y="f71"/>
                </a:cubicBezTo>
                <a:cubicBezTo>
                  <a:pt x="f70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cubicBezTo>
                  <a:pt x="f81" y="f53"/>
                  <a:pt x="f82" y="f8"/>
                  <a:pt x="f83" y="f8"/>
                </a:cubicBezTo>
                <a:cubicBezTo>
                  <a:pt x="f84" y="f8"/>
                  <a:pt x="f85" y="f86"/>
                  <a:pt x="f87" y="f88"/>
                </a:cubicBezTo>
                <a:cubicBezTo>
                  <a:pt x="f89" y="f90"/>
                  <a:pt x="f91" y="f92"/>
                  <a:pt x="f93" y="f92"/>
                </a:cubicBezTo>
                <a:cubicBezTo>
                  <a:pt x="f94" y="f92"/>
                  <a:pt x="f95" y="f96"/>
                  <a:pt x="f97" y="f98"/>
                </a:cubicBezTo>
                <a:cubicBezTo>
                  <a:pt x="f99" y="f100"/>
                  <a:pt x="f101" y="f102"/>
                  <a:pt x="f101" y="f103"/>
                </a:cubicBezTo>
                <a:cubicBezTo>
                  <a:pt x="f101" y="f104"/>
                  <a:pt x="f30" y="f105"/>
                  <a:pt x="f106" y="f107"/>
                </a:cubicBezTo>
                <a:cubicBezTo>
                  <a:pt x="f108" y="f109"/>
                  <a:pt x="f7" y="f33"/>
                  <a:pt x="f7" y="f110"/>
                </a:cubicBezTo>
                <a:cubicBezTo>
                  <a:pt x="f7" y="f111"/>
                  <a:pt x="f112" y="f113"/>
                  <a:pt x="f11" y="f12"/>
                </a:cubicBezTo>
                <a:close/>
              </a:path>
              <a:path w="21600" h="21600" fill="none">
                <a:moveTo>
                  <a:pt x="f11" y="f12"/>
                </a:moveTo>
                <a:cubicBezTo>
                  <a:pt x="f19" y="f114"/>
                  <a:pt x="f115" y="f116"/>
                  <a:pt x="f117" y="f118"/>
                </a:cubicBezTo>
              </a:path>
              <a:path w="21600" h="21600" fill="none">
                <a:moveTo>
                  <a:pt x="f22" y="f23"/>
                </a:moveTo>
                <a:cubicBezTo>
                  <a:pt x="f60" y="f119"/>
                  <a:pt x="f120" y="f121"/>
                  <a:pt x="f122" y="f123"/>
                </a:cubicBezTo>
              </a:path>
              <a:path w="21600" h="21600" fill="none">
                <a:moveTo>
                  <a:pt x="f33" y="f34"/>
                </a:moveTo>
                <a:cubicBezTo>
                  <a:pt x="f124" y="f125"/>
                  <a:pt x="f126" y="f127"/>
                  <a:pt x="f128" y="f129"/>
                </a:cubicBezTo>
              </a:path>
              <a:path w="21600" h="21600" fill="none">
                <a:moveTo>
                  <a:pt x="f42" y="f43"/>
                </a:moveTo>
                <a:cubicBezTo>
                  <a:pt x="f130" y="f131"/>
                  <a:pt x="f132" y="f133"/>
                  <a:pt x="f134" y="f135"/>
                </a:cubicBezTo>
              </a:path>
              <a:path w="21600" h="21600" fill="none">
                <a:moveTo>
                  <a:pt x="f51" y="f52"/>
                </a:moveTo>
                <a:cubicBezTo>
                  <a:pt x="f136" y="f137"/>
                  <a:pt x="f138" y="f139"/>
                  <a:pt x="f140" y="f141"/>
                </a:cubicBezTo>
              </a:path>
              <a:path w="21600" h="21600" fill="none">
                <a:moveTo>
                  <a:pt x="f61" y="f62"/>
                </a:moveTo>
                <a:cubicBezTo>
                  <a:pt x="f142" y="f143"/>
                  <a:pt x="f144" y="f145"/>
                  <a:pt x="f146" y="f147"/>
                </a:cubicBezTo>
              </a:path>
              <a:path w="21600" h="21600" fill="none">
                <a:moveTo>
                  <a:pt x="f148" y="f71"/>
                </a:moveTo>
                <a:cubicBezTo>
                  <a:pt x="f149" y="f150"/>
                  <a:pt x="f151" y="f152"/>
                  <a:pt x="f153" y="f154"/>
                </a:cubicBezTo>
              </a:path>
              <a:path w="21600" h="21600" fill="none">
                <a:moveTo>
                  <a:pt x="f79" y="f80"/>
                </a:moveTo>
                <a:cubicBezTo>
                  <a:pt x="f155" y="f156"/>
                  <a:pt x="f157" y="f158"/>
                  <a:pt x="f159" y="f160"/>
                </a:cubicBezTo>
              </a:path>
              <a:path w="21600" h="21600" fill="none">
                <a:moveTo>
                  <a:pt x="f161" y="f88"/>
                </a:moveTo>
                <a:cubicBezTo>
                  <a:pt x="f162" y="f163"/>
                  <a:pt x="f164" y="f165"/>
                  <a:pt x="f166" y="f167"/>
                </a:cubicBezTo>
              </a:path>
              <a:path w="21600" h="21600" fill="none">
                <a:moveTo>
                  <a:pt x="f97" y="f98"/>
                </a:moveTo>
                <a:cubicBezTo>
                  <a:pt x="f168" y="f100"/>
                  <a:pt x="f169" y="f170"/>
                  <a:pt x="f171" y="f172"/>
                </a:cubicBezTo>
              </a:path>
              <a:path w="21600" h="21600" fill="none">
                <a:moveTo>
                  <a:pt x="f106" y="f107"/>
                </a:moveTo>
                <a:cubicBezTo>
                  <a:pt x="f131" y="f173"/>
                  <a:pt x="f174" y="f175"/>
                  <a:pt x="f176" y="f177"/>
                </a:cubicBezTo>
              </a:path>
              <a:path w="21600" h="21600">
                <a:moveTo>
                  <a:pt x="f360" y="f361"/>
                </a:moveTo>
                <a:arcTo wR="f180" hR="f180" stAng="f222" swAng="f241"/>
                <a:close/>
              </a:path>
              <a:path w="21600" h="21600">
                <a:moveTo>
                  <a:pt x="f362" y="f363"/>
                </a:moveTo>
                <a:arcTo wR="f182" hR="f182" stAng="f222" swAng="f241"/>
                <a:close/>
              </a:path>
              <a:path w="21600" h="21600">
                <a:moveTo>
                  <a:pt x="f330" y="f331"/>
                </a:moveTo>
                <a:arcTo wR="f184" hR="f184" stAng="f222" swAng="f241"/>
                <a:close/>
              </a:path>
            </a:pathLst>
          </a:custGeom>
          <a:solidFill>
            <a:srgbClr val="924EEB"/>
          </a:solidFill>
          <a:ln w="12701" cap="flat">
            <a:solidFill>
              <a:srgbClr val="6A37AD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Avenir Next LT Pro"/>
              </a:rPr>
              <a:t>What is normal?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67D37B5E-6179-4BFB-80D6-A5AF1DD85002}"/>
              </a:ext>
            </a:extLst>
          </p:cNvPr>
          <p:cNvSpPr/>
          <p:nvPr/>
        </p:nvSpPr>
        <p:spPr>
          <a:xfrm>
            <a:off x="9093689" y="2688454"/>
            <a:ext cx="2592278" cy="1811042"/>
          </a:xfrm>
          <a:custGeom>
            <a:avLst>
              <a:gd name="f0" fmla="val -12711"/>
              <a:gd name="f1" fmla="val 5453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2147483647"/>
              <a:gd name="f11" fmla="val 1930"/>
              <a:gd name="f12" fmla="val 7160"/>
              <a:gd name="f13" fmla="val 1530"/>
              <a:gd name="f14" fmla="val 4490"/>
              <a:gd name="f15" fmla="val 3400"/>
              <a:gd name="f16" fmla="val 1970"/>
              <a:gd name="f17" fmla="val 5270"/>
              <a:gd name="f18" fmla="val 5860"/>
              <a:gd name="f19" fmla="val 1950"/>
              <a:gd name="f20" fmla="val 6470"/>
              <a:gd name="f21" fmla="val 2210"/>
              <a:gd name="f22" fmla="val 6970"/>
              <a:gd name="f23" fmla="val 2600"/>
              <a:gd name="f24" fmla="val 7450"/>
              <a:gd name="f25" fmla="val 1390"/>
              <a:gd name="f26" fmla="val 8340"/>
              <a:gd name="f27" fmla="val 650"/>
              <a:gd name="f28" fmla="val 9340"/>
              <a:gd name="f29" fmla="val 10004"/>
              <a:gd name="f30" fmla="val 690"/>
              <a:gd name="f31" fmla="val 10710"/>
              <a:gd name="f32" fmla="val 1050"/>
              <a:gd name="f33" fmla="val 11210"/>
              <a:gd name="f34" fmla="val 1700"/>
              <a:gd name="f35" fmla="val 11570"/>
              <a:gd name="f36" fmla="val 630"/>
              <a:gd name="f37" fmla="val 12330"/>
              <a:gd name="f38" fmla="val 13150"/>
              <a:gd name="f39" fmla="val 13840"/>
              <a:gd name="f40" fmla="val 14470"/>
              <a:gd name="f41" fmla="val 460"/>
              <a:gd name="f42" fmla="val 14870"/>
              <a:gd name="f43" fmla="val 1160"/>
              <a:gd name="f44" fmla="val 15330"/>
              <a:gd name="f45" fmla="val 440"/>
              <a:gd name="f46" fmla="val 16020"/>
              <a:gd name="f47" fmla="val 16740"/>
              <a:gd name="f48" fmla="val 17910"/>
              <a:gd name="f49" fmla="val 18900"/>
              <a:gd name="f50" fmla="val 1130"/>
              <a:gd name="f51" fmla="val 19110"/>
              <a:gd name="f52" fmla="val 2710"/>
              <a:gd name="f53" fmla="val 20240"/>
              <a:gd name="f54" fmla="val 3150"/>
              <a:gd name="f55" fmla="val 21060"/>
              <a:gd name="f56" fmla="val 4580"/>
              <a:gd name="f57" fmla="val 6220"/>
              <a:gd name="f58" fmla="val 6720"/>
              <a:gd name="f59" fmla="val 21000"/>
              <a:gd name="f60" fmla="val 7200"/>
              <a:gd name="f61" fmla="val 20830"/>
              <a:gd name="f62" fmla="val 7660"/>
              <a:gd name="f63" fmla="val 21310"/>
              <a:gd name="f64" fmla="val 8460"/>
              <a:gd name="f65" fmla="val 9450"/>
              <a:gd name="f66" fmla="val 10460"/>
              <a:gd name="f67" fmla="val 12750"/>
              <a:gd name="f68" fmla="val 20310"/>
              <a:gd name="f69" fmla="val 14680"/>
              <a:gd name="f70" fmla="val 18650"/>
              <a:gd name="f71" fmla="val 15010"/>
              <a:gd name="f72" fmla="val 17200"/>
              <a:gd name="f73" fmla="val 17370"/>
              <a:gd name="f74" fmla="val 18920"/>
              <a:gd name="f75" fmla="val 15770"/>
              <a:gd name="f76" fmla="val 15220"/>
              <a:gd name="f77" fmla="val 14700"/>
              <a:gd name="f78" fmla="val 18710"/>
              <a:gd name="f79" fmla="val 14240"/>
              <a:gd name="f80" fmla="val 18310"/>
              <a:gd name="f81" fmla="val 13820"/>
              <a:gd name="f82" fmla="val 12490"/>
              <a:gd name="f83" fmla="val 11000"/>
              <a:gd name="f84" fmla="val 9890"/>
              <a:gd name="f85" fmla="val 8840"/>
              <a:gd name="f86" fmla="val 20790"/>
              <a:gd name="f87" fmla="val 8210"/>
              <a:gd name="f88" fmla="val 19510"/>
              <a:gd name="f89" fmla="val 7620"/>
              <a:gd name="f90" fmla="val 20000"/>
              <a:gd name="f91" fmla="val 7930"/>
              <a:gd name="f92" fmla="val 20290"/>
              <a:gd name="f93" fmla="val 6240"/>
              <a:gd name="f94" fmla="val 4850"/>
              <a:gd name="f95" fmla="val 3570"/>
              <a:gd name="f96" fmla="val 19280"/>
              <a:gd name="f97" fmla="val 2900"/>
              <a:gd name="f98" fmla="val 17640"/>
              <a:gd name="f99" fmla="val 1300"/>
              <a:gd name="f100" fmla="val 17600"/>
              <a:gd name="f101" fmla="val 480"/>
              <a:gd name="f102" fmla="val 16300"/>
              <a:gd name="f103" fmla="val 14660"/>
              <a:gd name="f104" fmla="val 13900"/>
              <a:gd name="f105" fmla="val 13210"/>
              <a:gd name="f106" fmla="val 1070"/>
              <a:gd name="f107" fmla="val 12640"/>
              <a:gd name="f108" fmla="val 380"/>
              <a:gd name="f109" fmla="val 12160"/>
              <a:gd name="f110" fmla="val 10120"/>
              <a:gd name="f111" fmla="val 8590"/>
              <a:gd name="f112" fmla="val 840"/>
              <a:gd name="f113" fmla="val 7330"/>
              <a:gd name="f114" fmla="val 7410"/>
              <a:gd name="f115" fmla="val 2040"/>
              <a:gd name="f116" fmla="val 7690"/>
              <a:gd name="f117" fmla="val 2090"/>
              <a:gd name="f118" fmla="val 7920"/>
              <a:gd name="f119" fmla="val 2790"/>
              <a:gd name="f120" fmla="val 7480"/>
              <a:gd name="f121" fmla="val 3050"/>
              <a:gd name="f122" fmla="val 7670"/>
              <a:gd name="f123" fmla="val 3310"/>
              <a:gd name="f124" fmla="val 11130"/>
              <a:gd name="f125" fmla="val 1910"/>
              <a:gd name="f126" fmla="val 11080"/>
              <a:gd name="f127" fmla="val 2160"/>
              <a:gd name="f128" fmla="val 11030"/>
              <a:gd name="f129" fmla="val 2400"/>
              <a:gd name="f130" fmla="val 14720"/>
              <a:gd name="f131" fmla="val 1400"/>
              <a:gd name="f132" fmla="val 14640"/>
              <a:gd name="f133" fmla="val 1720"/>
              <a:gd name="f134" fmla="val 14540"/>
              <a:gd name="f135" fmla="val 2010"/>
              <a:gd name="f136" fmla="val 19130"/>
              <a:gd name="f137" fmla="val 2890"/>
              <a:gd name="f138" fmla="val 19230"/>
              <a:gd name="f139" fmla="val 3290"/>
              <a:gd name="f140" fmla="val 19190"/>
              <a:gd name="f141" fmla="val 3380"/>
              <a:gd name="f142" fmla="val 20660"/>
              <a:gd name="f143" fmla="val 8170"/>
              <a:gd name="f144" fmla="val 20430"/>
              <a:gd name="f145" fmla="val 8620"/>
              <a:gd name="f146" fmla="val 20110"/>
              <a:gd name="f147" fmla="val 8990"/>
              <a:gd name="f148" fmla="val 18660"/>
              <a:gd name="f149" fmla="val 18740"/>
              <a:gd name="f150" fmla="val 14200"/>
              <a:gd name="f151" fmla="val 18280"/>
              <a:gd name="f152" fmla="val 12200"/>
              <a:gd name="f153" fmla="val 17000"/>
              <a:gd name="f154" fmla="val 11450"/>
              <a:gd name="f155" fmla="val 14320"/>
              <a:gd name="f156" fmla="val 17980"/>
              <a:gd name="f157" fmla="val 14350"/>
              <a:gd name="f158" fmla="val 17680"/>
              <a:gd name="f159" fmla="val 14370"/>
              <a:gd name="f160" fmla="val 17360"/>
              <a:gd name="f161" fmla="val 8220"/>
              <a:gd name="f162" fmla="val 8060"/>
              <a:gd name="f163" fmla="val 19250"/>
              <a:gd name="f164" fmla="val 7960"/>
              <a:gd name="f165" fmla="val 18950"/>
              <a:gd name="f166" fmla="val 7860"/>
              <a:gd name="f167" fmla="val 18640"/>
              <a:gd name="f168" fmla="val 3090"/>
              <a:gd name="f169" fmla="val 3280"/>
              <a:gd name="f170" fmla="val 17540"/>
              <a:gd name="f171" fmla="val 3460"/>
              <a:gd name="f172" fmla="val 17450"/>
              <a:gd name="f173" fmla="val 12900"/>
              <a:gd name="f174" fmla="val 1780"/>
              <a:gd name="f175" fmla="val 13130"/>
              <a:gd name="f176" fmla="val 2330"/>
              <a:gd name="f177" fmla="val 13040"/>
              <a:gd name="f178" fmla="*/ 1800 1800 1"/>
              <a:gd name="f179" fmla="+- 0 0 23592960"/>
              <a:gd name="f180" fmla="val 1800"/>
              <a:gd name="f181" fmla="*/ 1200 1200 1"/>
              <a:gd name="f182" fmla="val 1200"/>
              <a:gd name="f183" fmla="*/ 700 700 1"/>
              <a:gd name="f184" fmla="val 700"/>
              <a:gd name="f185" fmla="val -2147483647"/>
              <a:gd name="f186" fmla="+- 0 0 -270"/>
              <a:gd name="f187" fmla="+- 0 0 180"/>
              <a:gd name="f188" fmla="+- 0 0 -90"/>
              <a:gd name="f189" fmla="+- 0 0 0"/>
              <a:gd name="f190" fmla="+- 0 0 -212"/>
              <a:gd name="f191" fmla="*/ f5 1 21600"/>
              <a:gd name="f192" fmla="*/ f6 1 21600"/>
              <a:gd name="f193" fmla="val f7"/>
              <a:gd name="f194" fmla="val f8"/>
              <a:gd name="f195" fmla="*/ 0 f9 1"/>
              <a:gd name="f196" fmla="*/ f7 f2 1"/>
              <a:gd name="f197" fmla="*/ f179 f2 1"/>
              <a:gd name="f198" fmla="pin -2147483647 f0 2147483647"/>
              <a:gd name="f199" fmla="pin -2147483647 f1 2147483647"/>
              <a:gd name="f200" fmla="*/ f186 f2 1"/>
              <a:gd name="f201" fmla="*/ f187 f2 1"/>
              <a:gd name="f202" fmla="*/ f188 f2 1"/>
              <a:gd name="f203" fmla="*/ f189 f2 1"/>
              <a:gd name="f204" fmla="*/ f190 f2 1"/>
              <a:gd name="f205" fmla="+- f194 0 f193"/>
              <a:gd name="f206" fmla="val f198"/>
              <a:gd name="f207" fmla="val f199"/>
              <a:gd name="f208" fmla="*/ f195 1 f4"/>
              <a:gd name="f209" fmla="*/ f196 1 f4"/>
              <a:gd name="f210" fmla="*/ f197 1 f4"/>
              <a:gd name="f211" fmla="*/ f198 f191 1"/>
              <a:gd name="f212" fmla="*/ f199 f192 1"/>
              <a:gd name="f213" fmla="*/ f200 1 f4"/>
              <a:gd name="f214" fmla="*/ f201 1 f4"/>
              <a:gd name="f215" fmla="*/ f202 1 f4"/>
              <a:gd name="f216" fmla="*/ f203 1 f4"/>
              <a:gd name="f217" fmla="*/ f204 1 f4"/>
              <a:gd name="f218" fmla="*/ f205 1 21600"/>
              <a:gd name="f219" fmla="+- f206 0 10800"/>
              <a:gd name="f220" fmla="+- f207 0 10800"/>
              <a:gd name="f221" fmla="+- 0 0 f208"/>
              <a:gd name="f222" fmla="+- f209 0 f3"/>
              <a:gd name="f223" fmla="+- f210 0 f3"/>
              <a:gd name="f224" fmla="+- f213 0 f3"/>
              <a:gd name="f225" fmla="+- f214 0 f3"/>
              <a:gd name="f226" fmla="+- f215 0 f3"/>
              <a:gd name="f227" fmla="+- f216 0 f3"/>
              <a:gd name="f228" fmla="*/ f206 f191 1"/>
              <a:gd name="f229" fmla="*/ f207 f192 1"/>
              <a:gd name="f230" fmla="+- f217 0 f3"/>
              <a:gd name="f231" fmla="*/ 3000 f218 1"/>
              <a:gd name="f232" fmla="*/ 17110 f218 1"/>
              <a:gd name="f233" fmla="*/ 17330 f218 1"/>
              <a:gd name="f234" fmla="*/ 3320 f218 1"/>
              <a:gd name="f235" fmla="*/ 0 f218 1"/>
              <a:gd name="f236" fmla="*/ 10800 f218 1"/>
              <a:gd name="f237" fmla="*/ 21600 f218 1"/>
              <a:gd name="f238" fmla="+- 0 0 f220"/>
              <a:gd name="f239" fmla="+- 0 0 f219"/>
              <a:gd name="f240" fmla="*/ f221 f2 1"/>
              <a:gd name="f241" fmla="+- f223 0 f222"/>
              <a:gd name="f242" fmla="+- 0 0 f238"/>
              <a:gd name="f243" fmla="+- 0 0 f239"/>
              <a:gd name="f244" fmla="*/ f240 1 f9"/>
              <a:gd name="f245" fmla="*/ f235 1 f218"/>
              <a:gd name="f246" fmla="*/ f236 1 f218"/>
              <a:gd name="f247" fmla="*/ f237 1 f218"/>
              <a:gd name="f248" fmla="*/ f231 1 f218"/>
              <a:gd name="f249" fmla="*/ f232 1 f218"/>
              <a:gd name="f250" fmla="*/ f234 1 f218"/>
              <a:gd name="f251" fmla="*/ f233 1 f218"/>
              <a:gd name="f252" fmla="+- 0 0 f242"/>
              <a:gd name="f253" fmla="+- 0 0 f243"/>
              <a:gd name="f254" fmla="+- f244 0 f3"/>
              <a:gd name="f255" fmla="*/ f248 f191 1"/>
              <a:gd name="f256" fmla="*/ f249 f191 1"/>
              <a:gd name="f257" fmla="*/ f251 f192 1"/>
              <a:gd name="f258" fmla="*/ f250 f192 1"/>
              <a:gd name="f259" fmla="*/ f245 f191 1"/>
              <a:gd name="f260" fmla="*/ f246 f192 1"/>
              <a:gd name="f261" fmla="*/ f246 f191 1"/>
              <a:gd name="f262" fmla="*/ f247 f192 1"/>
              <a:gd name="f263" fmla="*/ f247 f191 1"/>
              <a:gd name="f264" fmla="*/ f245 f192 1"/>
              <a:gd name="f265" fmla="at2 f252 f253"/>
              <a:gd name="f266" fmla="+- f254 f3 0"/>
              <a:gd name="f267" fmla="+- f265 f3 0"/>
              <a:gd name="f268" fmla="*/ f266 f9 1"/>
              <a:gd name="f269" fmla="*/ f267 f9 1"/>
              <a:gd name="f270" fmla="*/ f268 1 f2"/>
              <a:gd name="f271" fmla="*/ f269 1 f2"/>
              <a:gd name="f272" fmla="+- 0 0 f270"/>
              <a:gd name="f273" fmla="+- 0 0 f271"/>
              <a:gd name="f274" fmla="+- 0 0 f272"/>
              <a:gd name="f275" fmla="val f273"/>
              <a:gd name="f276" fmla="*/ f274 f2 1"/>
              <a:gd name="f277" fmla="+- 0 0 f275"/>
              <a:gd name="f278" fmla="*/ f276 1 f9"/>
              <a:gd name="f279" fmla="*/ f277 f2 1"/>
              <a:gd name="f280" fmla="+- f278 0 f3"/>
              <a:gd name="f281" fmla="*/ f279 1 f9"/>
              <a:gd name="f282" fmla="cos 1 f280"/>
              <a:gd name="f283" fmla="sin 1 f280"/>
              <a:gd name="f284" fmla="+- f281 0 f3"/>
              <a:gd name="f285" fmla="+- 0 0 f282"/>
              <a:gd name="f286" fmla="+- 0 0 f283"/>
              <a:gd name="f287" fmla="+- 0 0 f285"/>
              <a:gd name="f288" fmla="+- 0 0 f286"/>
              <a:gd name="f289" fmla="+- f284 f3 0"/>
              <a:gd name="f290" fmla="val f287"/>
              <a:gd name="f291" fmla="val f288"/>
              <a:gd name="f292" fmla="*/ f289 f9 1"/>
              <a:gd name="f293" fmla="+- 0 0 f290"/>
              <a:gd name="f294" fmla="+- 0 0 f291"/>
              <a:gd name="f295" fmla="*/ f292 1 f2"/>
              <a:gd name="f296" fmla="*/ 1800 f293 1"/>
              <a:gd name="f297" fmla="*/ 1800 f294 1"/>
              <a:gd name="f298" fmla="*/ 1200 f293 1"/>
              <a:gd name="f299" fmla="*/ 1200 f294 1"/>
              <a:gd name="f300" fmla="*/ 700 f293 1"/>
              <a:gd name="f301" fmla="*/ 700 f294 1"/>
              <a:gd name="f302" fmla="+- 0 0 f295"/>
              <a:gd name="f303" fmla="*/ f296 f296 1"/>
              <a:gd name="f304" fmla="*/ f297 f297 1"/>
              <a:gd name="f305" fmla="*/ f298 f298 1"/>
              <a:gd name="f306" fmla="*/ f299 f299 1"/>
              <a:gd name="f307" fmla="*/ f300 f300 1"/>
              <a:gd name="f308" fmla="*/ f301 f301 1"/>
              <a:gd name="f309" fmla="+- 0 0 f302"/>
              <a:gd name="f310" fmla="+- f303 f304 0"/>
              <a:gd name="f311" fmla="+- f305 f306 0"/>
              <a:gd name="f312" fmla="+- f307 f308 0"/>
              <a:gd name="f313" fmla="*/ f309 f2 1"/>
              <a:gd name="f314" fmla="sqrt f310"/>
              <a:gd name="f315" fmla="sqrt f311"/>
              <a:gd name="f316" fmla="sqrt f312"/>
              <a:gd name="f317" fmla="*/ f313 1 f9"/>
              <a:gd name="f318" fmla="*/ f178 1 f314"/>
              <a:gd name="f319" fmla="*/ f181 1 f315"/>
              <a:gd name="f320" fmla="*/ f183 1 f316"/>
              <a:gd name="f321" fmla="+- f317 0 f3"/>
              <a:gd name="f322" fmla="*/ f293 f318 1"/>
              <a:gd name="f323" fmla="*/ f294 f318 1"/>
              <a:gd name="f324" fmla="*/ f293 f319 1"/>
              <a:gd name="f325" fmla="*/ f294 f319 1"/>
              <a:gd name="f326" fmla="*/ f293 f320 1"/>
              <a:gd name="f327" fmla="*/ f294 f320 1"/>
              <a:gd name="f328" fmla="sin 1 f321"/>
              <a:gd name="f329" fmla="cos 1 f321"/>
              <a:gd name="f330" fmla="+- f206 0 f326"/>
              <a:gd name="f331" fmla="+- f207 0 f327"/>
              <a:gd name="f332" fmla="+- 0 0 f328"/>
              <a:gd name="f333" fmla="+- 0 0 f329"/>
              <a:gd name="f334" fmla="+- 0 0 f332"/>
              <a:gd name="f335" fmla="+- 0 0 f333"/>
              <a:gd name="f336" fmla="val f334"/>
              <a:gd name="f337" fmla="val f335"/>
              <a:gd name="f338" fmla="+- 0 0 f336"/>
              <a:gd name="f339" fmla="+- 0 0 f337"/>
              <a:gd name="f340" fmla="*/ 10800 f338 1"/>
              <a:gd name="f341" fmla="*/ 10800 f339 1"/>
              <a:gd name="f342" fmla="+- f340 10800 0"/>
              <a:gd name="f343" fmla="+- f341 10800 0"/>
              <a:gd name="f344" fmla="*/ f340 1 12"/>
              <a:gd name="f345" fmla="*/ f341 1 12"/>
              <a:gd name="f346" fmla="+- f206 0 f342"/>
              <a:gd name="f347" fmla="+- f207 0 f343"/>
              <a:gd name="f348" fmla="*/ f346 1 3"/>
              <a:gd name="f349" fmla="*/ f347 1 3"/>
              <a:gd name="f350" fmla="*/ f346 2 1"/>
              <a:gd name="f351" fmla="*/ f347 2 1"/>
              <a:gd name="f352" fmla="*/ f350 1 3"/>
              <a:gd name="f353" fmla="*/ f351 1 3"/>
              <a:gd name="f354" fmla="+- f348 f342 0"/>
              <a:gd name="f355" fmla="+- f349 f343 0"/>
              <a:gd name="f356" fmla="+- f354 0 f344"/>
              <a:gd name="f357" fmla="+- f355 0 f345"/>
              <a:gd name="f358" fmla="+- f352 f342 0"/>
              <a:gd name="f359" fmla="+- f353 f343 0"/>
              <a:gd name="f360" fmla="+- f356 0 f322"/>
              <a:gd name="f361" fmla="+- f357 0 f323"/>
              <a:gd name="f362" fmla="+- f358 0 f324"/>
              <a:gd name="f363" fmla="+- f359 0 f325"/>
            </a:gdLst>
            <a:ahLst>
              <a:ahXY gdRefX="f0" minX="f185" maxX="f10" gdRefY="f1" minY="f185" maxY="f10">
                <a:pos x="f211" y="f21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4">
                <a:pos x="f259" y="f260"/>
              </a:cxn>
              <a:cxn ang="f225">
                <a:pos x="f261" y="f262"/>
              </a:cxn>
              <a:cxn ang="f226">
                <a:pos x="f263" y="f260"/>
              </a:cxn>
              <a:cxn ang="f227">
                <a:pos x="f261" y="f264"/>
              </a:cxn>
              <a:cxn ang="f230">
                <a:pos x="f228" y="f229"/>
              </a:cxn>
            </a:cxnLst>
            <a:rect l="f255" t="f258" r="f256" b="f257"/>
            <a:pathLst>
              <a:path w="21600" h="21600">
                <a:moveTo>
                  <a:pt x="f11" y="f12"/>
                </a:moveTo>
                <a:cubicBezTo>
                  <a:pt x="f13" y="f14"/>
                  <a:pt x="f15" y="f16"/>
                  <a:pt x="f17" y="f16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7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7"/>
                  <a:pt x="f38" y="f7"/>
                </a:cubicBezTo>
                <a:cubicBezTo>
                  <a:pt x="f39" y="f7"/>
                  <a:pt x="f40" y="f41"/>
                  <a:pt x="f42" y="f43"/>
                </a:cubicBezTo>
                <a:cubicBezTo>
                  <a:pt x="f44" y="f45"/>
                  <a:pt x="f46" y="f7"/>
                  <a:pt x="f47" y="f7"/>
                </a:cubicBezTo>
                <a:cubicBezTo>
                  <a:pt x="f48" y="f7"/>
                  <a:pt x="f49" y="f50"/>
                  <a:pt x="f51" y="f52"/>
                </a:cubicBezTo>
                <a:cubicBezTo>
                  <a:pt x="f53" y="f54"/>
                  <a:pt x="f55" y="f56"/>
                  <a:pt x="f55" y="f57"/>
                </a:cubicBezTo>
                <a:cubicBezTo>
                  <a:pt x="f55" y="f58"/>
                  <a:pt x="f59" y="f60"/>
                  <a:pt x="f61" y="f62"/>
                </a:cubicBezTo>
                <a:cubicBezTo>
                  <a:pt x="f63" y="f64"/>
                  <a:pt x="f8" y="f65"/>
                  <a:pt x="f8" y="f66"/>
                </a:cubicBezTo>
                <a:cubicBezTo>
                  <a:pt x="f8" y="f67"/>
                  <a:pt x="f68" y="f69"/>
                  <a:pt x="f70" y="f71"/>
                </a:cubicBezTo>
                <a:cubicBezTo>
                  <a:pt x="f70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cubicBezTo>
                  <a:pt x="f81" y="f53"/>
                  <a:pt x="f82" y="f8"/>
                  <a:pt x="f83" y="f8"/>
                </a:cubicBezTo>
                <a:cubicBezTo>
                  <a:pt x="f84" y="f8"/>
                  <a:pt x="f85" y="f86"/>
                  <a:pt x="f87" y="f88"/>
                </a:cubicBezTo>
                <a:cubicBezTo>
                  <a:pt x="f89" y="f90"/>
                  <a:pt x="f91" y="f92"/>
                  <a:pt x="f93" y="f92"/>
                </a:cubicBezTo>
                <a:cubicBezTo>
                  <a:pt x="f94" y="f92"/>
                  <a:pt x="f95" y="f96"/>
                  <a:pt x="f97" y="f98"/>
                </a:cubicBezTo>
                <a:cubicBezTo>
                  <a:pt x="f99" y="f100"/>
                  <a:pt x="f101" y="f102"/>
                  <a:pt x="f101" y="f103"/>
                </a:cubicBezTo>
                <a:cubicBezTo>
                  <a:pt x="f101" y="f104"/>
                  <a:pt x="f30" y="f105"/>
                  <a:pt x="f106" y="f107"/>
                </a:cubicBezTo>
                <a:cubicBezTo>
                  <a:pt x="f108" y="f109"/>
                  <a:pt x="f7" y="f33"/>
                  <a:pt x="f7" y="f110"/>
                </a:cubicBezTo>
                <a:cubicBezTo>
                  <a:pt x="f7" y="f111"/>
                  <a:pt x="f112" y="f113"/>
                  <a:pt x="f11" y="f12"/>
                </a:cubicBezTo>
                <a:close/>
              </a:path>
              <a:path w="21600" h="21600" fill="none">
                <a:moveTo>
                  <a:pt x="f11" y="f12"/>
                </a:moveTo>
                <a:cubicBezTo>
                  <a:pt x="f19" y="f114"/>
                  <a:pt x="f115" y="f116"/>
                  <a:pt x="f117" y="f118"/>
                </a:cubicBezTo>
              </a:path>
              <a:path w="21600" h="21600" fill="none">
                <a:moveTo>
                  <a:pt x="f22" y="f23"/>
                </a:moveTo>
                <a:cubicBezTo>
                  <a:pt x="f60" y="f119"/>
                  <a:pt x="f120" y="f121"/>
                  <a:pt x="f122" y="f123"/>
                </a:cubicBezTo>
              </a:path>
              <a:path w="21600" h="21600" fill="none">
                <a:moveTo>
                  <a:pt x="f33" y="f34"/>
                </a:moveTo>
                <a:cubicBezTo>
                  <a:pt x="f124" y="f125"/>
                  <a:pt x="f126" y="f127"/>
                  <a:pt x="f128" y="f129"/>
                </a:cubicBezTo>
              </a:path>
              <a:path w="21600" h="21600" fill="none">
                <a:moveTo>
                  <a:pt x="f42" y="f43"/>
                </a:moveTo>
                <a:cubicBezTo>
                  <a:pt x="f130" y="f131"/>
                  <a:pt x="f132" y="f133"/>
                  <a:pt x="f134" y="f135"/>
                </a:cubicBezTo>
              </a:path>
              <a:path w="21600" h="21600" fill="none">
                <a:moveTo>
                  <a:pt x="f51" y="f52"/>
                </a:moveTo>
                <a:cubicBezTo>
                  <a:pt x="f136" y="f137"/>
                  <a:pt x="f138" y="f139"/>
                  <a:pt x="f140" y="f141"/>
                </a:cubicBezTo>
              </a:path>
              <a:path w="21600" h="21600" fill="none">
                <a:moveTo>
                  <a:pt x="f61" y="f62"/>
                </a:moveTo>
                <a:cubicBezTo>
                  <a:pt x="f142" y="f143"/>
                  <a:pt x="f144" y="f145"/>
                  <a:pt x="f146" y="f147"/>
                </a:cubicBezTo>
              </a:path>
              <a:path w="21600" h="21600" fill="none">
                <a:moveTo>
                  <a:pt x="f148" y="f71"/>
                </a:moveTo>
                <a:cubicBezTo>
                  <a:pt x="f149" y="f150"/>
                  <a:pt x="f151" y="f152"/>
                  <a:pt x="f153" y="f154"/>
                </a:cubicBezTo>
              </a:path>
              <a:path w="21600" h="21600" fill="none">
                <a:moveTo>
                  <a:pt x="f79" y="f80"/>
                </a:moveTo>
                <a:cubicBezTo>
                  <a:pt x="f155" y="f156"/>
                  <a:pt x="f157" y="f158"/>
                  <a:pt x="f159" y="f160"/>
                </a:cubicBezTo>
              </a:path>
              <a:path w="21600" h="21600" fill="none">
                <a:moveTo>
                  <a:pt x="f161" y="f88"/>
                </a:moveTo>
                <a:cubicBezTo>
                  <a:pt x="f162" y="f163"/>
                  <a:pt x="f164" y="f165"/>
                  <a:pt x="f166" y="f167"/>
                </a:cubicBezTo>
              </a:path>
              <a:path w="21600" h="21600" fill="none">
                <a:moveTo>
                  <a:pt x="f97" y="f98"/>
                </a:moveTo>
                <a:cubicBezTo>
                  <a:pt x="f168" y="f100"/>
                  <a:pt x="f169" y="f170"/>
                  <a:pt x="f171" y="f172"/>
                </a:cubicBezTo>
              </a:path>
              <a:path w="21600" h="21600" fill="none">
                <a:moveTo>
                  <a:pt x="f106" y="f107"/>
                </a:moveTo>
                <a:cubicBezTo>
                  <a:pt x="f131" y="f173"/>
                  <a:pt x="f174" y="f175"/>
                  <a:pt x="f176" y="f177"/>
                </a:cubicBezTo>
              </a:path>
              <a:path w="21600" h="21600">
                <a:moveTo>
                  <a:pt x="f360" y="f361"/>
                </a:moveTo>
                <a:arcTo wR="f180" hR="f180" stAng="f222" swAng="f241"/>
                <a:close/>
              </a:path>
              <a:path w="21600" h="21600">
                <a:moveTo>
                  <a:pt x="f362" y="f363"/>
                </a:moveTo>
                <a:arcTo wR="f182" hR="f182" stAng="f222" swAng="f241"/>
                <a:close/>
              </a:path>
              <a:path w="21600" h="21600">
                <a:moveTo>
                  <a:pt x="f330" y="f331"/>
                </a:moveTo>
                <a:arcTo wR="f184" hR="f184" stAng="f222" swAng="f241"/>
                <a:close/>
              </a:path>
            </a:pathLst>
          </a:custGeom>
          <a:solidFill>
            <a:srgbClr val="924EEB"/>
          </a:solidFill>
          <a:ln w="12701" cap="flat">
            <a:solidFill>
              <a:srgbClr val="6A37AD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Avenir Next LT Pro"/>
              </a:rPr>
              <a:t>Why do we dream and what does it all mean?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756A980-1D4C-49DA-995A-519A153CED17}"/>
              </a:ext>
            </a:extLst>
          </p:cNvPr>
          <p:cNvSpPr/>
          <p:nvPr/>
        </p:nvSpPr>
        <p:spPr>
          <a:xfrm>
            <a:off x="3684236" y="177558"/>
            <a:ext cx="4607506" cy="1074200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gradFill>
            <a:gsLst>
              <a:gs pos="0">
                <a:srgbClr val="8381F1"/>
              </a:gs>
              <a:gs pos="100000">
                <a:srgbClr val="6B68F4"/>
              </a:gs>
            </a:gsLst>
            <a:lin ang="5400000"/>
          </a:gradFill>
          <a:ln cap="flat">
            <a:noFill/>
            <a:prstDash val="solid"/>
          </a:ln>
          <a:effectLst>
            <a:outerShdw dist="19046" dir="5400000" algn="tl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>
                <a:solidFill>
                  <a:srgbClr val="FFFFFF"/>
                </a:solidFill>
                <a:uFillTx/>
                <a:latin typeface="Avenir Next LT Pro"/>
              </a:rPr>
              <a:t>Do you ever find yourself asking big questions like…</a:t>
            </a:r>
          </a:p>
        </p:txBody>
      </p:sp>
      <p:pic>
        <p:nvPicPr>
          <p:cNvPr id="9" name="Picture 9" descr="A close up of a flower&#10;&#10;Description automatically generated">
            <a:extLst>
              <a:ext uri="{FF2B5EF4-FFF2-40B4-BE49-F238E27FC236}">
                <a16:creationId xmlns:a16="http://schemas.microsoft.com/office/drawing/2014/main" id="{F043E89F-A1B3-45B3-98F5-79ACAFA8D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076" y="1624705"/>
            <a:ext cx="2857500" cy="328612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Thought Bubble: Cloud 10">
            <a:extLst>
              <a:ext uri="{FF2B5EF4-FFF2-40B4-BE49-F238E27FC236}">
                <a16:creationId xmlns:a16="http://schemas.microsoft.com/office/drawing/2014/main" id="{F4158A9B-ECB7-4320-8601-FEC7A7AB2C44}"/>
              </a:ext>
            </a:extLst>
          </p:cNvPr>
          <p:cNvSpPr/>
          <p:nvPr/>
        </p:nvSpPr>
        <p:spPr>
          <a:xfrm>
            <a:off x="2940545" y="5059512"/>
            <a:ext cx="2857500" cy="1811042"/>
          </a:xfrm>
          <a:custGeom>
            <a:avLst>
              <a:gd name="f0" fmla="val 17017"/>
              <a:gd name="f1" fmla="val -577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2147483647"/>
              <a:gd name="f11" fmla="val 1930"/>
              <a:gd name="f12" fmla="val 7160"/>
              <a:gd name="f13" fmla="val 1530"/>
              <a:gd name="f14" fmla="val 4490"/>
              <a:gd name="f15" fmla="val 3400"/>
              <a:gd name="f16" fmla="val 1970"/>
              <a:gd name="f17" fmla="val 5270"/>
              <a:gd name="f18" fmla="val 5860"/>
              <a:gd name="f19" fmla="val 1950"/>
              <a:gd name="f20" fmla="val 6470"/>
              <a:gd name="f21" fmla="val 2210"/>
              <a:gd name="f22" fmla="val 6970"/>
              <a:gd name="f23" fmla="val 2600"/>
              <a:gd name="f24" fmla="val 7450"/>
              <a:gd name="f25" fmla="val 1390"/>
              <a:gd name="f26" fmla="val 8340"/>
              <a:gd name="f27" fmla="val 650"/>
              <a:gd name="f28" fmla="val 9340"/>
              <a:gd name="f29" fmla="val 10004"/>
              <a:gd name="f30" fmla="val 690"/>
              <a:gd name="f31" fmla="val 10710"/>
              <a:gd name="f32" fmla="val 1050"/>
              <a:gd name="f33" fmla="val 11210"/>
              <a:gd name="f34" fmla="val 1700"/>
              <a:gd name="f35" fmla="val 11570"/>
              <a:gd name="f36" fmla="val 630"/>
              <a:gd name="f37" fmla="val 12330"/>
              <a:gd name="f38" fmla="val 13150"/>
              <a:gd name="f39" fmla="val 13840"/>
              <a:gd name="f40" fmla="val 14470"/>
              <a:gd name="f41" fmla="val 460"/>
              <a:gd name="f42" fmla="val 14870"/>
              <a:gd name="f43" fmla="val 1160"/>
              <a:gd name="f44" fmla="val 15330"/>
              <a:gd name="f45" fmla="val 440"/>
              <a:gd name="f46" fmla="val 16020"/>
              <a:gd name="f47" fmla="val 16740"/>
              <a:gd name="f48" fmla="val 17910"/>
              <a:gd name="f49" fmla="val 18900"/>
              <a:gd name="f50" fmla="val 1130"/>
              <a:gd name="f51" fmla="val 19110"/>
              <a:gd name="f52" fmla="val 2710"/>
              <a:gd name="f53" fmla="val 20240"/>
              <a:gd name="f54" fmla="val 3150"/>
              <a:gd name="f55" fmla="val 21060"/>
              <a:gd name="f56" fmla="val 4580"/>
              <a:gd name="f57" fmla="val 6220"/>
              <a:gd name="f58" fmla="val 6720"/>
              <a:gd name="f59" fmla="val 21000"/>
              <a:gd name="f60" fmla="val 7200"/>
              <a:gd name="f61" fmla="val 20830"/>
              <a:gd name="f62" fmla="val 7660"/>
              <a:gd name="f63" fmla="val 21310"/>
              <a:gd name="f64" fmla="val 8460"/>
              <a:gd name="f65" fmla="val 9450"/>
              <a:gd name="f66" fmla="val 10460"/>
              <a:gd name="f67" fmla="val 12750"/>
              <a:gd name="f68" fmla="val 20310"/>
              <a:gd name="f69" fmla="val 14680"/>
              <a:gd name="f70" fmla="val 18650"/>
              <a:gd name="f71" fmla="val 15010"/>
              <a:gd name="f72" fmla="val 17200"/>
              <a:gd name="f73" fmla="val 17370"/>
              <a:gd name="f74" fmla="val 18920"/>
              <a:gd name="f75" fmla="val 15770"/>
              <a:gd name="f76" fmla="val 15220"/>
              <a:gd name="f77" fmla="val 14700"/>
              <a:gd name="f78" fmla="val 18710"/>
              <a:gd name="f79" fmla="val 14240"/>
              <a:gd name="f80" fmla="val 18310"/>
              <a:gd name="f81" fmla="val 13820"/>
              <a:gd name="f82" fmla="val 12490"/>
              <a:gd name="f83" fmla="val 11000"/>
              <a:gd name="f84" fmla="val 9890"/>
              <a:gd name="f85" fmla="val 8840"/>
              <a:gd name="f86" fmla="val 20790"/>
              <a:gd name="f87" fmla="val 8210"/>
              <a:gd name="f88" fmla="val 19510"/>
              <a:gd name="f89" fmla="val 7620"/>
              <a:gd name="f90" fmla="val 20000"/>
              <a:gd name="f91" fmla="val 7930"/>
              <a:gd name="f92" fmla="val 20290"/>
              <a:gd name="f93" fmla="val 6240"/>
              <a:gd name="f94" fmla="val 4850"/>
              <a:gd name="f95" fmla="val 3570"/>
              <a:gd name="f96" fmla="val 19280"/>
              <a:gd name="f97" fmla="val 2900"/>
              <a:gd name="f98" fmla="val 17640"/>
              <a:gd name="f99" fmla="val 1300"/>
              <a:gd name="f100" fmla="val 17600"/>
              <a:gd name="f101" fmla="val 480"/>
              <a:gd name="f102" fmla="val 16300"/>
              <a:gd name="f103" fmla="val 14660"/>
              <a:gd name="f104" fmla="val 13900"/>
              <a:gd name="f105" fmla="val 13210"/>
              <a:gd name="f106" fmla="val 1070"/>
              <a:gd name="f107" fmla="val 12640"/>
              <a:gd name="f108" fmla="val 380"/>
              <a:gd name="f109" fmla="val 12160"/>
              <a:gd name="f110" fmla="val 10120"/>
              <a:gd name="f111" fmla="val 8590"/>
              <a:gd name="f112" fmla="val 840"/>
              <a:gd name="f113" fmla="val 7330"/>
              <a:gd name="f114" fmla="val 7410"/>
              <a:gd name="f115" fmla="val 2040"/>
              <a:gd name="f116" fmla="val 7690"/>
              <a:gd name="f117" fmla="val 2090"/>
              <a:gd name="f118" fmla="val 7920"/>
              <a:gd name="f119" fmla="val 2790"/>
              <a:gd name="f120" fmla="val 7480"/>
              <a:gd name="f121" fmla="val 3050"/>
              <a:gd name="f122" fmla="val 7670"/>
              <a:gd name="f123" fmla="val 3310"/>
              <a:gd name="f124" fmla="val 11130"/>
              <a:gd name="f125" fmla="val 1910"/>
              <a:gd name="f126" fmla="val 11080"/>
              <a:gd name="f127" fmla="val 2160"/>
              <a:gd name="f128" fmla="val 11030"/>
              <a:gd name="f129" fmla="val 2400"/>
              <a:gd name="f130" fmla="val 14720"/>
              <a:gd name="f131" fmla="val 1400"/>
              <a:gd name="f132" fmla="val 14640"/>
              <a:gd name="f133" fmla="val 1720"/>
              <a:gd name="f134" fmla="val 14540"/>
              <a:gd name="f135" fmla="val 2010"/>
              <a:gd name="f136" fmla="val 19130"/>
              <a:gd name="f137" fmla="val 2890"/>
              <a:gd name="f138" fmla="val 19230"/>
              <a:gd name="f139" fmla="val 3290"/>
              <a:gd name="f140" fmla="val 19190"/>
              <a:gd name="f141" fmla="val 3380"/>
              <a:gd name="f142" fmla="val 20660"/>
              <a:gd name="f143" fmla="val 8170"/>
              <a:gd name="f144" fmla="val 20430"/>
              <a:gd name="f145" fmla="val 8620"/>
              <a:gd name="f146" fmla="val 20110"/>
              <a:gd name="f147" fmla="val 8990"/>
              <a:gd name="f148" fmla="val 18660"/>
              <a:gd name="f149" fmla="val 18740"/>
              <a:gd name="f150" fmla="val 14200"/>
              <a:gd name="f151" fmla="val 18280"/>
              <a:gd name="f152" fmla="val 12200"/>
              <a:gd name="f153" fmla="val 17000"/>
              <a:gd name="f154" fmla="val 11450"/>
              <a:gd name="f155" fmla="val 14320"/>
              <a:gd name="f156" fmla="val 17980"/>
              <a:gd name="f157" fmla="val 14350"/>
              <a:gd name="f158" fmla="val 17680"/>
              <a:gd name="f159" fmla="val 14370"/>
              <a:gd name="f160" fmla="val 17360"/>
              <a:gd name="f161" fmla="val 8220"/>
              <a:gd name="f162" fmla="val 8060"/>
              <a:gd name="f163" fmla="val 19250"/>
              <a:gd name="f164" fmla="val 7960"/>
              <a:gd name="f165" fmla="val 18950"/>
              <a:gd name="f166" fmla="val 7860"/>
              <a:gd name="f167" fmla="val 18640"/>
              <a:gd name="f168" fmla="val 3090"/>
              <a:gd name="f169" fmla="val 3280"/>
              <a:gd name="f170" fmla="val 17540"/>
              <a:gd name="f171" fmla="val 3460"/>
              <a:gd name="f172" fmla="val 17450"/>
              <a:gd name="f173" fmla="val 12900"/>
              <a:gd name="f174" fmla="val 1780"/>
              <a:gd name="f175" fmla="val 13130"/>
              <a:gd name="f176" fmla="val 2330"/>
              <a:gd name="f177" fmla="val 13040"/>
              <a:gd name="f178" fmla="*/ 1800 1800 1"/>
              <a:gd name="f179" fmla="+- 0 0 23592960"/>
              <a:gd name="f180" fmla="val 1800"/>
              <a:gd name="f181" fmla="*/ 1200 1200 1"/>
              <a:gd name="f182" fmla="val 1200"/>
              <a:gd name="f183" fmla="*/ 700 700 1"/>
              <a:gd name="f184" fmla="val 700"/>
              <a:gd name="f185" fmla="val -2147483647"/>
              <a:gd name="f186" fmla="+- 0 0 -270"/>
              <a:gd name="f187" fmla="+- 0 0 180"/>
              <a:gd name="f188" fmla="+- 0 0 -90"/>
              <a:gd name="f189" fmla="+- 0 0 0"/>
              <a:gd name="f190" fmla="+- 0 0 -212"/>
              <a:gd name="f191" fmla="*/ f5 1 21600"/>
              <a:gd name="f192" fmla="*/ f6 1 21600"/>
              <a:gd name="f193" fmla="val f7"/>
              <a:gd name="f194" fmla="val f8"/>
              <a:gd name="f195" fmla="*/ 0 f9 1"/>
              <a:gd name="f196" fmla="*/ f7 f2 1"/>
              <a:gd name="f197" fmla="*/ f179 f2 1"/>
              <a:gd name="f198" fmla="pin -2147483647 f0 2147483647"/>
              <a:gd name="f199" fmla="pin -2147483647 f1 2147483647"/>
              <a:gd name="f200" fmla="*/ f186 f2 1"/>
              <a:gd name="f201" fmla="*/ f187 f2 1"/>
              <a:gd name="f202" fmla="*/ f188 f2 1"/>
              <a:gd name="f203" fmla="*/ f189 f2 1"/>
              <a:gd name="f204" fmla="*/ f190 f2 1"/>
              <a:gd name="f205" fmla="+- f194 0 f193"/>
              <a:gd name="f206" fmla="val f198"/>
              <a:gd name="f207" fmla="val f199"/>
              <a:gd name="f208" fmla="*/ f195 1 f4"/>
              <a:gd name="f209" fmla="*/ f196 1 f4"/>
              <a:gd name="f210" fmla="*/ f197 1 f4"/>
              <a:gd name="f211" fmla="*/ f198 f191 1"/>
              <a:gd name="f212" fmla="*/ f199 f192 1"/>
              <a:gd name="f213" fmla="*/ f200 1 f4"/>
              <a:gd name="f214" fmla="*/ f201 1 f4"/>
              <a:gd name="f215" fmla="*/ f202 1 f4"/>
              <a:gd name="f216" fmla="*/ f203 1 f4"/>
              <a:gd name="f217" fmla="*/ f204 1 f4"/>
              <a:gd name="f218" fmla="*/ f205 1 21600"/>
              <a:gd name="f219" fmla="+- f206 0 10800"/>
              <a:gd name="f220" fmla="+- f207 0 10800"/>
              <a:gd name="f221" fmla="+- 0 0 f208"/>
              <a:gd name="f222" fmla="+- f209 0 f3"/>
              <a:gd name="f223" fmla="+- f210 0 f3"/>
              <a:gd name="f224" fmla="+- f213 0 f3"/>
              <a:gd name="f225" fmla="+- f214 0 f3"/>
              <a:gd name="f226" fmla="+- f215 0 f3"/>
              <a:gd name="f227" fmla="+- f216 0 f3"/>
              <a:gd name="f228" fmla="*/ f206 f191 1"/>
              <a:gd name="f229" fmla="*/ f207 f192 1"/>
              <a:gd name="f230" fmla="+- f217 0 f3"/>
              <a:gd name="f231" fmla="*/ 3000 f218 1"/>
              <a:gd name="f232" fmla="*/ 17110 f218 1"/>
              <a:gd name="f233" fmla="*/ 17330 f218 1"/>
              <a:gd name="f234" fmla="*/ 3320 f218 1"/>
              <a:gd name="f235" fmla="*/ 0 f218 1"/>
              <a:gd name="f236" fmla="*/ 10800 f218 1"/>
              <a:gd name="f237" fmla="*/ 21600 f218 1"/>
              <a:gd name="f238" fmla="+- 0 0 f220"/>
              <a:gd name="f239" fmla="+- 0 0 f219"/>
              <a:gd name="f240" fmla="*/ f221 f2 1"/>
              <a:gd name="f241" fmla="+- f223 0 f222"/>
              <a:gd name="f242" fmla="+- 0 0 f238"/>
              <a:gd name="f243" fmla="+- 0 0 f239"/>
              <a:gd name="f244" fmla="*/ f240 1 f9"/>
              <a:gd name="f245" fmla="*/ f235 1 f218"/>
              <a:gd name="f246" fmla="*/ f236 1 f218"/>
              <a:gd name="f247" fmla="*/ f237 1 f218"/>
              <a:gd name="f248" fmla="*/ f231 1 f218"/>
              <a:gd name="f249" fmla="*/ f232 1 f218"/>
              <a:gd name="f250" fmla="*/ f234 1 f218"/>
              <a:gd name="f251" fmla="*/ f233 1 f218"/>
              <a:gd name="f252" fmla="+- 0 0 f242"/>
              <a:gd name="f253" fmla="+- 0 0 f243"/>
              <a:gd name="f254" fmla="+- f244 0 f3"/>
              <a:gd name="f255" fmla="*/ f248 f191 1"/>
              <a:gd name="f256" fmla="*/ f249 f191 1"/>
              <a:gd name="f257" fmla="*/ f251 f192 1"/>
              <a:gd name="f258" fmla="*/ f250 f192 1"/>
              <a:gd name="f259" fmla="*/ f245 f191 1"/>
              <a:gd name="f260" fmla="*/ f246 f192 1"/>
              <a:gd name="f261" fmla="*/ f246 f191 1"/>
              <a:gd name="f262" fmla="*/ f247 f192 1"/>
              <a:gd name="f263" fmla="*/ f247 f191 1"/>
              <a:gd name="f264" fmla="*/ f245 f192 1"/>
              <a:gd name="f265" fmla="at2 f252 f253"/>
              <a:gd name="f266" fmla="+- f254 f3 0"/>
              <a:gd name="f267" fmla="+- f265 f3 0"/>
              <a:gd name="f268" fmla="*/ f266 f9 1"/>
              <a:gd name="f269" fmla="*/ f267 f9 1"/>
              <a:gd name="f270" fmla="*/ f268 1 f2"/>
              <a:gd name="f271" fmla="*/ f269 1 f2"/>
              <a:gd name="f272" fmla="+- 0 0 f270"/>
              <a:gd name="f273" fmla="+- 0 0 f271"/>
              <a:gd name="f274" fmla="+- 0 0 f272"/>
              <a:gd name="f275" fmla="val f273"/>
              <a:gd name="f276" fmla="*/ f274 f2 1"/>
              <a:gd name="f277" fmla="+- 0 0 f275"/>
              <a:gd name="f278" fmla="*/ f276 1 f9"/>
              <a:gd name="f279" fmla="*/ f277 f2 1"/>
              <a:gd name="f280" fmla="+- f278 0 f3"/>
              <a:gd name="f281" fmla="*/ f279 1 f9"/>
              <a:gd name="f282" fmla="cos 1 f280"/>
              <a:gd name="f283" fmla="sin 1 f280"/>
              <a:gd name="f284" fmla="+- f281 0 f3"/>
              <a:gd name="f285" fmla="+- 0 0 f282"/>
              <a:gd name="f286" fmla="+- 0 0 f283"/>
              <a:gd name="f287" fmla="+- 0 0 f285"/>
              <a:gd name="f288" fmla="+- 0 0 f286"/>
              <a:gd name="f289" fmla="+- f284 f3 0"/>
              <a:gd name="f290" fmla="val f287"/>
              <a:gd name="f291" fmla="val f288"/>
              <a:gd name="f292" fmla="*/ f289 f9 1"/>
              <a:gd name="f293" fmla="+- 0 0 f290"/>
              <a:gd name="f294" fmla="+- 0 0 f291"/>
              <a:gd name="f295" fmla="*/ f292 1 f2"/>
              <a:gd name="f296" fmla="*/ 1800 f293 1"/>
              <a:gd name="f297" fmla="*/ 1800 f294 1"/>
              <a:gd name="f298" fmla="*/ 1200 f293 1"/>
              <a:gd name="f299" fmla="*/ 1200 f294 1"/>
              <a:gd name="f300" fmla="*/ 700 f293 1"/>
              <a:gd name="f301" fmla="*/ 700 f294 1"/>
              <a:gd name="f302" fmla="+- 0 0 f295"/>
              <a:gd name="f303" fmla="*/ f296 f296 1"/>
              <a:gd name="f304" fmla="*/ f297 f297 1"/>
              <a:gd name="f305" fmla="*/ f298 f298 1"/>
              <a:gd name="f306" fmla="*/ f299 f299 1"/>
              <a:gd name="f307" fmla="*/ f300 f300 1"/>
              <a:gd name="f308" fmla="*/ f301 f301 1"/>
              <a:gd name="f309" fmla="+- 0 0 f302"/>
              <a:gd name="f310" fmla="+- f303 f304 0"/>
              <a:gd name="f311" fmla="+- f305 f306 0"/>
              <a:gd name="f312" fmla="+- f307 f308 0"/>
              <a:gd name="f313" fmla="*/ f309 f2 1"/>
              <a:gd name="f314" fmla="sqrt f310"/>
              <a:gd name="f315" fmla="sqrt f311"/>
              <a:gd name="f316" fmla="sqrt f312"/>
              <a:gd name="f317" fmla="*/ f313 1 f9"/>
              <a:gd name="f318" fmla="*/ f178 1 f314"/>
              <a:gd name="f319" fmla="*/ f181 1 f315"/>
              <a:gd name="f320" fmla="*/ f183 1 f316"/>
              <a:gd name="f321" fmla="+- f317 0 f3"/>
              <a:gd name="f322" fmla="*/ f293 f318 1"/>
              <a:gd name="f323" fmla="*/ f294 f318 1"/>
              <a:gd name="f324" fmla="*/ f293 f319 1"/>
              <a:gd name="f325" fmla="*/ f294 f319 1"/>
              <a:gd name="f326" fmla="*/ f293 f320 1"/>
              <a:gd name="f327" fmla="*/ f294 f320 1"/>
              <a:gd name="f328" fmla="sin 1 f321"/>
              <a:gd name="f329" fmla="cos 1 f321"/>
              <a:gd name="f330" fmla="+- f206 0 f326"/>
              <a:gd name="f331" fmla="+- f207 0 f327"/>
              <a:gd name="f332" fmla="+- 0 0 f328"/>
              <a:gd name="f333" fmla="+- 0 0 f329"/>
              <a:gd name="f334" fmla="+- 0 0 f332"/>
              <a:gd name="f335" fmla="+- 0 0 f333"/>
              <a:gd name="f336" fmla="val f334"/>
              <a:gd name="f337" fmla="val f335"/>
              <a:gd name="f338" fmla="+- 0 0 f336"/>
              <a:gd name="f339" fmla="+- 0 0 f337"/>
              <a:gd name="f340" fmla="*/ 10800 f338 1"/>
              <a:gd name="f341" fmla="*/ 10800 f339 1"/>
              <a:gd name="f342" fmla="+- f340 10800 0"/>
              <a:gd name="f343" fmla="+- f341 10800 0"/>
              <a:gd name="f344" fmla="*/ f340 1 12"/>
              <a:gd name="f345" fmla="*/ f341 1 12"/>
              <a:gd name="f346" fmla="+- f206 0 f342"/>
              <a:gd name="f347" fmla="+- f207 0 f343"/>
              <a:gd name="f348" fmla="*/ f346 1 3"/>
              <a:gd name="f349" fmla="*/ f347 1 3"/>
              <a:gd name="f350" fmla="*/ f346 2 1"/>
              <a:gd name="f351" fmla="*/ f347 2 1"/>
              <a:gd name="f352" fmla="*/ f350 1 3"/>
              <a:gd name="f353" fmla="*/ f351 1 3"/>
              <a:gd name="f354" fmla="+- f348 f342 0"/>
              <a:gd name="f355" fmla="+- f349 f343 0"/>
              <a:gd name="f356" fmla="+- f354 0 f344"/>
              <a:gd name="f357" fmla="+- f355 0 f345"/>
              <a:gd name="f358" fmla="+- f352 f342 0"/>
              <a:gd name="f359" fmla="+- f353 f343 0"/>
              <a:gd name="f360" fmla="+- f356 0 f322"/>
              <a:gd name="f361" fmla="+- f357 0 f323"/>
              <a:gd name="f362" fmla="+- f358 0 f324"/>
              <a:gd name="f363" fmla="+- f359 0 f325"/>
            </a:gdLst>
            <a:ahLst>
              <a:ahXY gdRefX="f0" minX="f185" maxX="f10" gdRefY="f1" minY="f185" maxY="f10">
                <a:pos x="f211" y="f21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4">
                <a:pos x="f259" y="f260"/>
              </a:cxn>
              <a:cxn ang="f225">
                <a:pos x="f261" y="f262"/>
              </a:cxn>
              <a:cxn ang="f226">
                <a:pos x="f263" y="f260"/>
              </a:cxn>
              <a:cxn ang="f227">
                <a:pos x="f261" y="f264"/>
              </a:cxn>
              <a:cxn ang="f230">
                <a:pos x="f228" y="f229"/>
              </a:cxn>
            </a:cxnLst>
            <a:rect l="f255" t="f258" r="f256" b="f257"/>
            <a:pathLst>
              <a:path w="21600" h="21600">
                <a:moveTo>
                  <a:pt x="f11" y="f12"/>
                </a:moveTo>
                <a:cubicBezTo>
                  <a:pt x="f13" y="f14"/>
                  <a:pt x="f15" y="f16"/>
                  <a:pt x="f17" y="f16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7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7"/>
                  <a:pt x="f38" y="f7"/>
                </a:cubicBezTo>
                <a:cubicBezTo>
                  <a:pt x="f39" y="f7"/>
                  <a:pt x="f40" y="f41"/>
                  <a:pt x="f42" y="f43"/>
                </a:cubicBezTo>
                <a:cubicBezTo>
                  <a:pt x="f44" y="f45"/>
                  <a:pt x="f46" y="f7"/>
                  <a:pt x="f47" y="f7"/>
                </a:cubicBezTo>
                <a:cubicBezTo>
                  <a:pt x="f48" y="f7"/>
                  <a:pt x="f49" y="f50"/>
                  <a:pt x="f51" y="f52"/>
                </a:cubicBezTo>
                <a:cubicBezTo>
                  <a:pt x="f53" y="f54"/>
                  <a:pt x="f55" y="f56"/>
                  <a:pt x="f55" y="f57"/>
                </a:cubicBezTo>
                <a:cubicBezTo>
                  <a:pt x="f55" y="f58"/>
                  <a:pt x="f59" y="f60"/>
                  <a:pt x="f61" y="f62"/>
                </a:cubicBezTo>
                <a:cubicBezTo>
                  <a:pt x="f63" y="f64"/>
                  <a:pt x="f8" y="f65"/>
                  <a:pt x="f8" y="f66"/>
                </a:cubicBezTo>
                <a:cubicBezTo>
                  <a:pt x="f8" y="f67"/>
                  <a:pt x="f68" y="f69"/>
                  <a:pt x="f70" y="f71"/>
                </a:cubicBezTo>
                <a:cubicBezTo>
                  <a:pt x="f70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cubicBezTo>
                  <a:pt x="f81" y="f53"/>
                  <a:pt x="f82" y="f8"/>
                  <a:pt x="f83" y="f8"/>
                </a:cubicBezTo>
                <a:cubicBezTo>
                  <a:pt x="f84" y="f8"/>
                  <a:pt x="f85" y="f86"/>
                  <a:pt x="f87" y="f88"/>
                </a:cubicBezTo>
                <a:cubicBezTo>
                  <a:pt x="f89" y="f90"/>
                  <a:pt x="f91" y="f92"/>
                  <a:pt x="f93" y="f92"/>
                </a:cubicBezTo>
                <a:cubicBezTo>
                  <a:pt x="f94" y="f92"/>
                  <a:pt x="f95" y="f96"/>
                  <a:pt x="f97" y="f98"/>
                </a:cubicBezTo>
                <a:cubicBezTo>
                  <a:pt x="f99" y="f100"/>
                  <a:pt x="f101" y="f102"/>
                  <a:pt x="f101" y="f103"/>
                </a:cubicBezTo>
                <a:cubicBezTo>
                  <a:pt x="f101" y="f104"/>
                  <a:pt x="f30" y="f105"/>
                  <a:pt x="f106" y="f107"/>
                </a:cubicBezTo>
                <a:cubicBezTo>
                  <a:pt x="f108" y="f109"/>
                  <a:pt x="f7" y="f33"/>
                  <a:pt x="f7" y="f110"/>
                </a:cubicBezTo>
                <a:cubicBezTo>
                  <a:pt x="f7" y="f111"/>
                  <a:pt x="f112" y="f113"/>
                  <a:pt x="f11" y="f12"/>
                </a:cubicBezTo>
                <a:close/>
              </a:path>
              <a:path w="21600" h="21600" fill="none">
                <a:moveTo>
                  <a:pt x="f11" y="f12"/>
                </a:moveTo>
                <a:cubicBezTo>
                  <a:pt x="f19" y="f114"/>
                  <a:pt x="f115" y="f116"/>
                  <a:pt x="f117" y="f118"/>
                </a:cubicBezTo>
              </a:path>
              <a:path w="21600" h="21600" fill="none">
                <a:moveTo>
                  <a:pt x="f22" y="f23"/>
                </a:moveTo>
                <a:cubicBezTo>
                  <a:pt x="f60" y="f119"/>
                  <a:pt x="f120" y="f121"/>
                  <a:pt x="f122" y="f123"/>
                </a:cubicBezTo>
              </a:path>
              <a:path w="21600" h="21600" fill="none">
                <a:moveTo>
                  <a:pt x="f33" y="f34"/>
                </a:moveTo>
                <a:cubicBezTo>
                  <a:pt x="f124" y="f125"/>
                  <a:pt x="f126" y="f127"/>
                  <a:pt x="f128" y="f129"/>
                </a:cubicBezTo>
              </a:path>
              <a:path w="21600" h="21600" fill="none">
                <a:moveTo>
                  <a:pt x="f42" y="f43"/>
                </a:moveTo>
                <a:cubicBezTo>
                  <a:pt x="f130" y="f131"/>
                  <a:pt x="f132" y="f133"/>
                  <a:pt x="f134" y="f135"/>
                </a:cubicBezTo>
              </a:path>
              <a:path w="21600" h="21600" fill="none">
                <a:moveTo>
                  <a:pt x="f51" y="f52"/>
                </a:moveTo>
                <a:cubicBezTo>
                  <a:pt x="f136" y="f137"/>
                  <a:pt x="f138" y="f139"/>
                  <a:pt x="f140" y="f141"/>
                </a:cubicBezTo>
              </a:path>
              <a:path w="21600" h="21600" fill="none">
                <a:moveTo>
                  <a:pt x="f61" y="f62"/>
                </a:moveTo>
                <a:cubicBezTo>
                  <a:pt x="f142" y="f143"/>
                  <a:pt x="f144" y="f145"/>
                  <a:pt x="f146" y="f147"/>
                </a:cubicBezTo>
              </a:path>
              <a:path w="21600" h="21600" fill="none">
                <a:moveTo>
                  <a:pt x="f148" y="f71"/>
                </a:moveTo>
                <a:cubicBezTo>
                  <a:pt x="f149" y="f150"/>
                  <a:pt x="f151" y="f152"/>
                  <a:pt x="f153" y="f154"/>
                </a:cubicBezTo>
              </a:path>
              <a:path w="21600" h="21600" fill="none">
                <a:moveTo>
                  <a:pt x="f79" y="f80"/>
                </a:moveTo>
                <a:cubicBezTo>
                  <a:pt x="f155" y="f156"/>
                  <a:pt x="f157" y="f158"/>
                  <a:pt x="f159" y="f160"/>
                </a:cubicBezTo>
              </a:path>
              <a:path w="21600" h="21600" fill="none">
                <a:moveTo>
                  <a:pt x="f161" y="f88"/>
                </a:moveTo>
                <a:cubicBezTo>
                  <a:pt x="f162" y="f163"/>
                  <a:pt x="f164" y="f165"/>
                  <a:pt x="f166" y="f167"/>
                </a:cubicBezTo>
              </a:path>
              <a:path w="21600" h="21600" fill="none">
                <a:moveTo>
                  <a:pt x="f97" y="f98"/>
                </a:moveTo>
                <a:cubicBezTo>
                  <a:pt x="f168" y="f100"/>
                  <a:pt x="f169" y="f170"/>
                  <a:pt x="f171" y="f172"/>
                </a:cubicBezTo>
              </a:path>
              <a:path w="21600" h="21600" fill="none">
                <a:moveTo>
                  <a:pt x="f106" y="f107"/>
                </a:moveTo>
                <a:cubicBezTo>
                  <a:pt x="f131" y="f173"/>
                  <a:pt x="f174" y="f175"/>
                  <a:pt x="f176" y="f177"/>
                </a:cubicBezTo>
              </a:path>
              <a:path w="21600" h="21600">
                <a:moveTo>
                  <a:pt x="f360" y="f361"/>
                </a:moveTo>
                <a:arcTo wR="f180" hR="f180" stAng="f222" swAng="f241"/>
                <a:close/>
              </a:path>
              <a:path w="21600" h="21600">
                <a:moveTo>
                  <a:pt x="f362" y="f363"/>
                </a:moveTo>
                <a:arcTo wR="f182" hR="f182" stAng="f222" swAng="f241"/>
                <a:close/>
              </a:path>
              <a:path w="21600" h="21600">
                <a:moveTo>
                  <a:pt x="f330" y="f331"/>
                </a:moveTo>
                <a:arcTo wR="f184" hR="f184" stAng="f222" swAng="f241"/>
                <a:close/>
              </a:path>
            </a:pathLst>
          </a:custGeom>
          <a:solidFill>
            <a:srgbClr val="EE6E96"/>
          </a:solidFill>
          <a:ln w="12701" cap="flat">
            <a:solidFill>
              <a:srgbClr val="AF4F6D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Avenir Next LT Pro"/>
              </a:rPr>
              <a:t>Is our destiny predetermined or do we have control over it?</a:t>
            </a:r>
          </a:p>
        </p:txBody>
      </p:sp>
      <p:sp>
        <p:nvSpPr>
          <p:cNvPr id="11" name="Thought Bubble: Cloud 11">
            <a:extLst>
              <a:ext uri="{FF2B5EF4-FFF2-40B4-BE49-F238E27FC236}">
                <a16:creationId xmlns:a16="http://schemas.microsoft.com/office/drawing/2014/main" id="{4FC3B596-EBC1-4422-94D6-3367839EFB0B}"/>
              </a:ext>
            </a:extLst>
          </p:cNvPr>
          <p:cNvSpPr/>
          <p:nvPr/>
        </p:nvSpPr>
        <p:spPr>
          <a:xfrm>
            <a:off x="5832628" y="5059512"/>
            <a:ext cx="2219422" cy="1811042"/>
          </a:xfrm>
          <a:custGeom>
            <a:avLst>
              <a:gd name="f0" fmla="val 4704"/>
              <a:gd name="f1" fmla="val -5876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2147483647"/>
              <a:gd name="f11" fmla="val 1930"/>
              <a:gd name="f12" fmla="val 7160"/>
              <a:gd name="f13" fmla="val 1530"/>
              <a:gd name="f14" fmla="val 4490"/>
              <a:gd name="f15" fmla="val 3400"/>
              <a:gd name="f16" fmla="val 1970"/>
              <a:gd name="f17" fmla="val 5270"/>
              <a:gd name="f18" fmla="val 5860"/>
              <a:gd name="f19" fmla="val 1950"/>
              <a:gd name="f20" fmla="val 6470"/>
              <a:gd name="f21" fmla="val 2210"/>
              <a:gd name="f22" fmla="val 6970"/>
              <a:gd name="f23" fmla="val 2600"/>
              <a:gd name="f24" fmla="val 7450"/>
              <a:gd name="f25" fmla="val 1390"/>
              <a:gd name="f26" fmla="val 8340"/>
              <a:gd name="f27" fmla="val 650"/>
              <a:gd name="f28" fmla="val 9340"/>
              <a:gd name="f29" fmla="val 10004"/>
              <a:gd name="f30" fmla="val 690"/>
              <a:gd name="f31" fmla="val 10710"/>
              <a:gd name="f32" fmla="val 1050"/>
              <a:gd name="f33" fmla="val 11210"/>
              <a:gd name="f34" fmla="val 1700"/>
              <a:gd name="f35" fmla="val 11570"/>
              <a:gd name="f36" fmla="val 630"/>
              <a:gd name="f37" fmla="val 12330"/>
              <a:gd name="f38" fmla="val 13150"/>
              <a:gd name="f39" fmla="val 13840"/>
              <a:gd name="f40" fmla="val 14470"/>
              <a:gd name="f41" fmla="val 460"/>
              <a:gd name="f42" fmla="val 14870"/>
              <a:gd name="f43" fmla="val 1160"/>
              <a:gd name="f44" fmla="val 15330"/>
              <a:gd name="f45" fmla="val 440"/>
              <a:gd name="f46" fmla="val 16020"/>
              <a:gd name="f47" fmla="val 16740"/>
              <a:gd name="f48" fmla="val 17910"/>
              <a:gd name="f49" fmla="val 18900"/>
              <a:gd name="f50" fmla="val 1130"/>
              <a:gd name="f51" fmla="val 19110"/>
              <a:gd name="f52" fmla="val 2710"/>
              <a:gd name="f53" fmla="val 20240"/>
              <a:gd name="f54" fmla="val 3150"/>
              <a:gd name="f55" fmla="val 21060"/>
              <a:gd name="f56" fmla="val 4580"/>
              <a:gd name="f57" fmla="val 6220"/>
              <a:gd name="f58" fmla="val 6720"/>
              <a:gd name="f59" fmla="val 21000"/>
              <a:gd name="f60" fmla="val 7200"/>
              <a:gd name="f61" fmla="val 20830"/>
              <a:gd name="f62" fmla="val 7660"/>
              <a:gd name="f63" fmla="val 21310"/>
              <a:gd name="f64" fmla="val 8460"/>
              <a:gd name="f65" fmla="val 9450"/>
              <a:gd name="f66" fmla="val 10460"/>
              <a:gd name="f67" fmla="val 12750"/>
              <a:gd name="f68" fmla="val 20310"/>
              <a:gd name="f69" fmla="val 14680"/>
              <a:gd name="f70" fmla="val 18650"/>
              <a:gd name="f71" fmla="val 15010"/>
              <a:gd name="f72" fmla="val 17200"/>
              <a:gd name="f73" fmla="val 17370"/>
              <a:gd name="f74" fmla="val 18920"/>
              <a:gd name="f75" fmla="val 15770"/>
              <a:gd name="f76" fmla="val 15220"/>
              <a:gd name="f77" fmla="val 14700"/>
              <a:gd name="f78" fmla="val 18710"/>
              <a:gd name="f79" fmla="val 14240"/>
              <a:gd name="f80" fmla="val 18310"/>
              <a:gd name="f81" fmla="val 13820"/>
              <a:gd name="f82" fmla="val 12490"/>
              <a:gd name="f83" fmla="val 11000"/>
              <a:gd name="f84" fmla="val 9890"/>
              <a:gd name="f85" fmla="val 8840"/>
              <a:gd name="f86" fmla="val 20790"/>
              <a:gd name="f87" fmla="val 8210"/>
              <a:gd name="f88" fmla="val 19510"/>
              <a:gd name="f89" fmla="val 7620"/>
              <a:gd name="f90" fmla="val 20000"/>
              <a:gd name="f91" fmla="val 7930"/>
              <a:gd name="f92" fmla="val 20290"/>
              <a:gd name="f93" fmla="val 6240"/>
              <a:gd name="f94" fmla="val 4850"/>
              <a:gd name="f95" fmla="val 3570"/>
              <a:gd name="f96" fmla="val 19280"/>
              <a:gd name="f97" fmla="val 2900"/>
              <a:gd name="f98" fmla="val 17640"/>
              <a:gd name="f99" fmla="val 1300"/>
              <a:gd name="f100" fmla="val 17600"/>
              <a:gd name="f101" fmla="val 480"/>
              <a:gd name="f102" fmla="val 16300"/>
              <a:gd name="f103" fmla="val 14660"/>
              <a:gd name="f104" fmla="val 13900"/>
              <a:gd name="f105" fmla="val 13210"/>
              <a:gd name="f106" fmla="val 1070"/>
              <a:gd name="f107" fmla="val 12640"/>
              <a:gd name="f108" fmla="val 380"/>
              <a:gd name="f109" fmla="val 12160"/>
              <a:gd name="f110" fmla="val 10120"/>
              <a:gd name="f111" fmla="val 8590"/>
              <a:gd name="f112" fmla="val 840"/>
              <a:gd name="f113" fmla="val 7330"/>
              <a:gd name="f114" fmla="val 7410"/>
              <a:gd name="f115" fmla="val 2040"/>
              <a:gd name="f116" fmla="val 7690"/>
              <a:gd name="f117" fmla="val 2090"/>
              <a:gd name="f118" fmla="val 7920"/>
              <a:gd name="f119" fmla="val 2790"/>
              <a:gd name="f120" fmla="val 7480"/>
              <a:gd name="f121" fmla="val 3050"/>
              <a:gd name="f122" fmla="val 7670"/>
              <a:gd name="f123" fmla="val 3310"/>
              <a:gd name="f124" fmla="val 11130"/>
              <a:gd name="f125" fmla="val 1910"/>
              <a:gd name="f126" fmla="val 11080"/>
              <a:gd name="f127" fmla="val 2160"/>
              <a:gd name="f128" fmla="val 11030"/>
              <a:gd name="f129" fmla="val 2400"/>
              <a:gd name="f130" fmla="val 14720"/>
              <a:gd name="f131" fmla="val 1400"/>
              <a:gd name="f132" fmla="val 14640"/>
              <a:gd name="f133" fmla="val 1720"/>
              <a:gd name="f134" fmla="val 14540"/>
              <a:gd name="f135" fmla="val 2010"/>
              <a:gd name="f136" fmla="val 19130"/>
              <a:gd name="f137" fmla="val 2890"/>
              <a:gd name="f138" fmla="val 19230"/>
              <a:gd name="f139" fmla="val 3290"/>
              <a:gd name="f140" fmla="val 19190"/>
              <a:gd name="f141" fmla="val 3380"/>
              <a:gd name="f142" fmla="val 20660"/>
              <a:gd name="f143" fmla="val 8170"/>
              <a:gd name="f144" fmla="val 20430"/>
              <a:gd name="f145" fmla="val 8620"/>
              <a:gd name="f146" fmla="val 20110"/>
              <a:gd name="f147" fmla="val 8990"/>
              <a:gd name="f148" fmla="val 18660"/>
              <a:gd name="f149" fmla="val 18740"/>
              <a:gd name="f150" fmla="val 14200"/>
              <a:gd name="f151" fmla="val 18280"/>
              <a:gd name="f152" fmla="val 12200"/>
              <a:gd name="f153" fmla="val 17000"/>
              <a:gd name="f154" fmla="val 11450"/>
              <a:gd name="f155" fmla="val 14320"/>
              <a:gd name="f156" fmla="val 17980"/>
              <a:gd name="f157" fmla="val 14350"/>
              <a:gd name="f158" fmla="val 17680"/>
              <a:gd name="f159" fmla="val 14370"/>
              <a:gd name="f160" fmla="val 17360"/>
              <a:gd name="f161" fmla="val 8220"/>
              <a:gd name="f162" fmla="val 8060"/>
              <a:gd name="f163" fmla="val 19250"/>
              <a:gd name="f164" fmla="val 7960"/>
              <a:gd name="f165" fmla="val 18950"/>
              <a:gd name="f166" fmla="val 7860"/>
              <a:gd name="f167" fmla="val 18640"/>
              <a:gd name="f168" fmla="val 3090"/>
              <a:gd name="f169" fmla="val 3280"/>
              <a:gd name="f170" fmla="val 17540"/>
              <a:gd name="f171" fmla="val 3460"/>
              <a:gd name="f172" fmla="val 17450"/>
              <a:gd name="f173" fmla="val 12900"/>
              <a:gd name="f174" fmla="val 1780"/>
              <a:gd name="f175" fmla="val 13130"/>
              <a:gd name="f176" fmla="val 2330"/>
              <a:gd name="f177" fmla="val 13040"/>
              <a:gd name="f178" fmla="*/ 1800 1800 1"/>
              <a:gd name="f179" fmla="+- 0 0 23592960"/>
              <a:gd name="f180" fmla="val 1800"/>
              <a:gd name="f181" fmla="*/ 1200 1200 1"/>
              <a:gd name="f182" fmla="val 1200"/>
              <a:gd name="f183" fmla="*/ 700 700 1"/>
              <a:gd name="f184" fmla="val 700"/>
              <a:gd name="f185" fmla="val -2147483647"/>
              <a:gd name="f186" fmla="+- 0 0 -270"/>
              <a:gd name="f187" fmla="+- 0 0 180"/>
              <a:gd name="f188" fmla="+- 0 0 -90"/>
              <a:gd name="f189" fmla="+- 0 0 0"/>
              <a:gd name="f190" fmla="+- 0 0 -212"/>
              <a:gd name="f191" fmla="*/ f5 1 21600"/>
              <a:gd name="f192" fmla="*/ f6 1 21600"/>
              <a:gd name="f193" fmla="val f7"/>
              <a:gd name="f194" fmla="val f8"/>
              <a:gd name="f195" fmla="*/ 0 f9 1"/>
              <a:gd name="f196" fmla="*/ f7 f2 1"/>
              <a:gd name="f197" fmla="*/ f179 f2 1"/>
              <a:gd name="f198" fmla="pin -2147483647 f0 2147483647"/>
              <a:gd name="f199" fmla="pin -2147483647 f1 2147483647"/>
              <a:gd name="f200" fmla="*/ f186 f2 1"/>
              <a:gd name="f201" fmla="*/ f187 f2 1"/>
              <a:gd name="f202" fmla="*/ f188 f2 1"/>
              <a:gd name="f203" fmla="*/ f189 f2 1"/>
              <a:gd name="f204" fmla="*/ f190 f2 1"/>
              <a:gd name="f205" fmla="+- f194 0 f193"/>
              <a:gd name="f206" fmla="val f198"/>
              <a:gd name="f207" fmla="val f199"/>
              <a:gd name="f208" fmla="*/ f195 1 f4"/>
              <a:gd name="f209" fmla="*/ f196 1 f4"/>
              <a:gd name="f210" fmla="*/ f197 1 f4"/>
              <a:gd name="f211" fmla="*/ f198 f191 1"/>
              <a:gd name="f212" fmla="*/ f199 f192 1"/>
              <a:gd name="f213" fmla="*/ f200 1 f4"/>
              <a:gd name="f214" fmla="*/ f201 1 f4"/>
              <a:gd name="f215" fmla="*/ f202 1 f4"/>
              <a:gd name="f216" fmla="*/ f203 1 f4"/>
              <a:gd name="f217" fmla="*/ f204 1 f4"/>
              <a:gd name="f218" fmla="*/ f205 1 21600"/>
              <a:gd name="f219" fmla="+- f206 0 10800"/>
              <a:gd name="f220" fmla="+- f207 0 10800"/>
              <a:gd name="f221" fmla="+- 0 0 f208"/>
              <a:gd name="f222" fmla="+- f209 0 f3"/>
              <a:gd name="f223" fmla="+- f210 0 f3"/>
              <a:gd name="f224" fmla="+- f213 0 f3"/>
              <a:gd name="f225" fmla="+- f214 0 f3"/>
              <a:gd name="f226" fmla="+- f215 0 f3"/>
              <a:gd name="f227" fmla="+- f216 0 f3"/>
              <a:gd name="f228" fmla="*/ f206 f191 1"/>
              <a:gd name="f229" fmla="*/ f207 f192 1"/>
              <a:gd name="f230" fmla="+- f217 0 f3"/>
              <a:gd name="f231" fmla="*/ 3000 f218 1"/>
              <a:gd name="f232" fmla="*/ 17110 f218 1"/>
              <a:gd name="f233" fmla="*/ 17330 f218 1"/>
              <a:gd name="f234" fmla="*/ 3320 f218 1"/>
              <a:gd name="f235" fmla="*/ 0 f218 1"/>
              <a:gd name="f236" fmla="*/ 10800 f218 1"/>
              <a:gd name="f237" fmla="*/ 21600 f218 1"/>
              <a:gd name="f238" fmla="+- 0 0 f220"/>
              <a:gd name="f239" fmla="+- 0 0 f219"/>
              <a:gd name="f240" fmla="*/ f221 f2 1"/>
              <a:gd name="f241" fmla="+- f223 0 f222"/>
              <a:gd name="f242" fmla="+- 0 0 f238"/>
              <a:gd name="f243" fmla="+- 0 0 f239"/>
              <a:gd name="f244" fmla="*/ f240 1 f9"/>
              <a:gd name="f245" fmla="*/ f235 1 f218"/>
              <a:gd name="f246" fmla="*/ f236 1 f218"/>
              <a:gd name="f247" fmla="*/ f237 1 f218"/>
              <a:gd name="f248" fmla="*/ f231 1 f218"/>
              <a:gd name="f249" fmla="*/ f232 1 f218"/>
              <a:gd name="f250" fmla="*/ f234 1 f218"/>
              <a:gd name="f251" fmla="*/ f233 1 f218"/>
              <a:gd name="f252" fmla="+- 0 0 f242"/>
              <a:gd name="f253" fmla="+- 0 0 f243"/>
              <a:gd name="f254" fmla="+- f244 0 f3"/>
              <a:gd name="f255" fmla="*/ f248 f191 1"/>
              <a:gd name="f256" fmla="*/ f249 f191 1"/>
              <a:gd name="f257" fmla="*/ f251 f192 1"/>
              <a:gd name="f258" fmla="*/ f250 f192 1"/>
              <a:gd name="f259" fmla="*/ f245 f191 1"/>
              <a:gd name="f260" fmla="*/ f246 f192 1"/>
              <a:gd name="f261" fmla="*/ f246 f191 1"/>
              <a:gd name="f262" fmla="*/ f247 f192 1"/>
              <a:gd name="f263" fmla="*/ f247 f191 1"/>
              <a:gd name="f264" fmla="*/ f245 f192 1"/>
              <a:gd name="f265" fmla="at2 f252 f253"/>
              <a:gd name="f266" fmla="+- f254 f3 0"/>
              <a:gd name="f267" fmla="+- f265 f3 0"/>
              <a:gd name="f268" fmla="*/ f266 f9 1"/>
              <a:gd name="f269" fmla="*/ f267 f9 1"/>
              <a:gd name="f270" fmla="*/ f268 1 f2"/>
              <a:gd name="f271" fmla="*/ f269 1 f2"/>
              <a:gd name="f272" fmla="+- 0 0 f270"/>
              <a:gd name="f273" fmla="+- 0 0 f271"/>
              <a:gd name="f274" fmla="+- 0 0 f272"/>
              <a:gd name="f275" fmla="val f273"/>
              <a:gd name="f276" fmla="*/ f274 f2 1"/>
              <a:gd name="f277" fmla="+- 0 0 f275"/>
              <a:gd name="f278" fmla="*/ f276 1 f9"/>
              <a:gd name="f279" fmla="*/ f277 f2 1"/>
              <a:gd name="f280" fmla="+- f278 0 f3"/>
              <a:gd name="f281" fmla="*/ f279 1 f9"/>
              <a:gd name="f282" fmla="cos 1 f280"/>
              <a:gd name="f283" fmla="sin 1 f280"/>
              <a:gd name="f284" fmla="+- f281 0 f3"/>
              <a:gd name="f285" fmla="+- 0 0 f282"/>
              <a:gd name="f286" fmla="+- 0 0 f283"/>
              <a:gd name="f287" fmla="+- 0 0 f285"/>
              <a:gd name="f288" fmla="+- 0 0 f286"/>
              <a:gd name="f289" fmla="+- f284 f3 0"/>
              <a:gd name="f290" fmla="val f287"/>
              <a:gd name="f291" fmla="val f288"/>
              <a:gd name="f292" fmla="*/ f289 f9 1"/>
              <a:gd name="f293" fmla="+- 0 0 f290"/>
              <a:gd name="f294" fmla="+- 0 0 f291"/>
              <a:gd name="f295" fmla="*/ f292 1 f2"/>
              <a:gd name="f296" fmla="*/ 1800 f293 1"/>
              <a:gd name="f297" fmla="*/ 1800 f294 1"/>
              <a:gd name="f298" fmla="*/ 1200 f293 1"/>
              <a:gd name="f299" fmla="*/ 1200 f294 1"/>
              <a:gd name="f300" fmla="*/ 700 f293 1"/>
              <a:gd name="f301" fmla="*/ 700 f294 1"/>
              <a:gd name="f302" fmla="+- 0 0 f295"/>
              <a:gd name="f303" fmla="*/ f296 f296 1"/>
              <a:gd name="f304" fmla="*/ f297 f297 1"/>
              <a:gd name="f305" fmla="*/ f298 f298 1"/>
              <a:gd name="f306" fmla="*/ f299 f299 1"/>
              <a:gd name="f307" fmla="*/ f300 f300 1"/>
              <a:gd name="f308" fmla="*/ f301 f301 1"/>
              <a:gd name="f309" fmla="+- 0 0 f302"/>
              <a:gd name="f310" fmla="+- f303 f304 0"/>
              <a:gd name="f311" fmla="+- f305 f306 0"/>
              <a:gd name="f312" fmla="+- f307 f308 0"/>
              <a:gd name="f313" fmla="*/ f309 f2 1"/>
              <a:gd name="f314" fmla="sqrt f310"/>
              <a:gd name="f315" fmla="sqrt f311"/>
              <a:gd name="f316" fmla="sqrt f312"/>
              <a:gd name="f317" fmla="*/ f313 1 f9"/>
              <a:gd name="f318" fmla="*/ f178 1 f314"/>
              <a:gd name="f319" fmla="*/ f181 1 f315"/>
              <a:gd name="f320" fmla="*/ f183 1 f316"/>
              <a:gd name="f321" fmla="+- f317 0 f3"/>
              <a:gd name="f322" fmla="*/ f293 f318 1"/>
              <a:gd name="f323" fmla="*/ f294 f318 1"/>
              <a:gd name="f324" fmla="*/ f293 f319 1"/>
              <a:gd name="f325" fmla="*/ f294 f319 1"/>
              <a:gd name="f326" fmla="*/ f293 f320 1"/>
              <a:gd name="f327" fmla="*/ f294 f320 1"/>
              <a:gd name="f328" fmla="sin 1 f321"/>
              <a:gd name="f329" fmla="cos 1 f321"/>
              <a:gd name="f330" fmla="+- f206 0 f326"/>
              <a:gd name="f331" fmla="+- f207 0 f327"/>
              <a:gd name="f332" fmla="+- 0 0 f328"/>
              <a:gd name="f333" fmla="+- 0 0 f329"/>
              <a:gd name="f334" fmla="+- 0 0 f332"/>
              <a:gd name="f335" fmla="+- 0 0 f333"/>
              <a:gd name="f336" fmla="val f334"/>
              <a:gd name="f337" fmla="val f335"/>
              <a:gd name="f338" fmla="+- 0 0 f336"/>
              <a:gd name="f339" fmla="+- 0 0 f337"/>
              <a:gd name="f340" fmla="*/ 10800 f338 1"/>
              <a:gd name="f341" fmla="*/ 10800 f339 1"/>
              <a:gd name="f342" fmla="+- f340 10800 0"/>
              <a:gd name="f343" fmla="+- f341 10800 0"/>
              <a:gd name="f344" fmla="*/ f340 1 12"/>
              <a:gd name="f345" fmla="*/ f341 1 12"/>
              <a:gd name="f346" fmla="+- f206 0 f342"/>
              <a:gd name="f347" fmla="+- f207 0 f343"/>
              <a:gd name="f348" fmla="*/ f346 1 3"/>
              <a:gd name="f349" fmla="*/ f347 1 3"/>
              <a:gd name="f350" fmla="*/ f346 2 1"/>
              <a:gd name="f351" fmla="*/ f347 2 1"/>
              <a:gd name="f352" fmla="*/ f350 1 3"/>
              <a:gd name="f353" fmla="*/ f351 1 3"/>
              <a:gd name="f354" fmla="+- f348 f342 0"/>
              <a:gd name="f355" fmla="+- f349 f343 0"/>
              <a:gd name="f356" fmla="+- f354 0 f344"/>
              <a:gd name="f357" fmla="+- f355 0 f345"/>
              <a:gd name="f358" fmla="+- f352 f342 0"/>
              <a:gd name="f359" fmla="+- f353 f343 0"/>
              <a:gd name="f360" fmla="+- f356 0 f322"/>
              <a:gd name="f361" fmla="+- f357 0 f323"/>
              <a:gd name="f362" fmla="+- f358 0 f324"/>
              <a:gd name="f363" fmla="+- f359 0 f325"/>
            </a:gdLst>
            <a:ahLst>
              <a:ahXY gdRefX="f0" minX="f185" maxX="f10" gdRefY="f1" minY="f185" maxY="f10">
                <a:pos x="f211" y="f21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4">
                <a:pos x="f259" y="f260"/>
              </a:cxn>
              <a:cxn ang="f225">
                <a:pos x="f261" y="f262"/>
              </a:cxn>
              <a:cxn ang="f226">
                <a:pos x="f263" y="f260"/>
              </a:cxn>
              <a:cxn ang="f227">
                <a:pos x="f261" y="f264"/>
              </a:cxn>
              <a:cxn ang="f230">
                <a:pos x="f228" y="f229"/>
              </a:cxn>
            </a:cxnLst>
            <a:rect l="f255" t="f258" r="f256" b="f257"/>
            <a:pathLst>
              <a:path w="21600" h="21600">
                <a:moveTo>
                  <a:pt x="f11" y="f12"/>
                </a:moveTo>
                <a:cubicBezTo>
                  <a:pt x="f13" y="f14"/>
                  <a:pt x="f15" y="f16"/>
                  <a:pt x="f17" y="f16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7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7"/>
                  <a:pt x="f38" y="f7"/>
                </a:cubicBezTo>
                <a:cubicBezTo>
                  <a:pt x="f39" y="f7"/>
                  <a:pt x="f40" y="f41"/>
                  <a:pt x="f42" y="f43"/>
                </a:cubicBezTo>
                <a:cubicBezTo>
                  <a:pt x="f44" y="f45"/>
                  <a:pt x="f46" y="f7"/>
                  <a:pt x="f47" y="f7"/>
                </a:cubicBezTo>
                <a:cubicBezTo>
                  <a:pt x="f48" y="f7"/>
                  <a:pt x="f49" y="f50"/>
                  <a:pt x="f51" y="f52"/>
                </a:cubicBezTo>
                <a:cubicBezTo>
                  <a:pt x="f53" y="f54"/>
                  <a:pt x="f55" y="f56"/>
                  <a:pt x="f55" y="f57"/>
                </a:cubicBezTo>
                <a:cubicBezTo>
                  <a:pt x="f55" y="f58"/>
                  <a:pt x="f59" y="f60"/>
                  <a:pt x="f61" y="f62"/>
                </a:cubicBezTo>
                <a:cubicBezTo>
                  <a:pt x="f63" y="f64"/>
                  <a:pt x="f8" y="f65"/>
                  <a:pt x="f8" y="f66"/>
                </a:cubicBezTo>
                <a:cubicBezTo>
                  <a:pt x="f8" y="f67"/>
                  <a:pt x="f68" y="f69"/>
                  <a:pt x="f70" y="f71"/>
                </a:cubicBezTo>
                <a:cubicBezTo>
                  <a:pt x="f70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cubicBezTo>
                  <a:pt x="f81" y="f53"/>
                  <a:pt x="f82" y="f8"/>
                  <a:pt x="f83" y="f8"/>
                </a:cubicBezTo>
                <a:cubicBezTo>
                  <a:pt x="f84" y="f8"/>
                  <a:pt x="f85" y="f86"/>
                  <a:pt x="f87" y="f88"/>
                </a:cubicBezTo>
                <a:cubicBezTo>
                  <a:pt x="f89" y="f90"/>
                  <a:pt x="f91" y="f92"/>
                  <a:pt x="f93" y="f92"/>
                </a:cubicBezTo>
                <a:cubicBezTo>
                  <a:pt x="f94" y="f92"/>
                  <a:pt x="f95" y="f96"/>
                  <a:pt x="f97" y="f98"/>
                </a:cubicBezTo>
                <a:cubicBezTo>
                  <a:pt x="f99" y="f100"/>
                  <a:pt x="f101" y="f102"/>
                  <a:pt x="f101" y="f103"/>
                </a:cubicBezTo>
                <a:cubicBezTo>
                  <a:pt x="f101" y="f104"/>
                  <a:pt x="f30" y="f105"/>
                  <a:pt x="f106" y="f107"/>
                </a:cubicBezTo>
                <a:cubicBezTo>
                  <a:pt x="f108" y="f109"/>
                  <a:pt x="f7" y="f33"/>
                  <a:pt x="f7" y="f110"/>
                </a:cubicBezTo>
                <a:cubicBezTo>
                  <a:pt x="f7" y="f111"/>
                  <a:pt x="f112" y="f113"/>
                  <a:pt x="f11" y="f12"/>
                </a:cubicBezTo>
                <a:close/>
              </a:path>
              <a:path w="21600" h="21600" fill="none">
                <a:moveTo>
                  <a:pt x="f11" y="f12"/>
                </a:moveTo>
                <a:cubicBezTo>
                  <a:pt x="f19" y="f114"/>
                  <a:pt x="f115" y="f116"/>
                  <a:pt x="f117" y="f118"/>
                </a:cubicBezTo>
              </a:path>
              <a:path w="21600" h="21600" fill="none">
                <a:moveTo>
                  <a:pt x="f22" y="f23"/>
                </a:moveTo>
                <a:cubicBezTo>
                  <a:pt x="f60" y="f119"/>
                  <a:pt x="f120" y="f121"/>
                  <a:pt x="f122" y="f123"/>
                </a:cubicBezTo>
              </a:path>
              <a:path w="21600" h="21600" fill="none">
                <a:moveTo>
                  <a:pt x="f33" y="f34"/>
                </a:moveTo>
                <a:cubicBezTo>
                  <a:pt x="f124" y="f125"/>
                  <a:pt x="f126" y="f127"/>
                  <a:pt x="f128" y="f129"/>
                </a:cubicBezTo>
              </a:path>
              <a:path w="21600" h="21600" fill="none">
                <a:moveTo>
                  <a:pt x="f42" y="f43"/>
                </a:moveTo>
                <a:cubicBezTo>
                  <a:pt x="f130" y="f131"/>
                  <a:pt x="f132" y="f133"/>
                  <a:pt x="f134" y="f135"/>
                </a:cubicBezTo>
              </a:path>
              <a:path w="21600" h="21600" fill="none">
                <a:moveTo>
                  <a:pt x="f51" y="f52"/>
                </a:moveTo>
                <a:cubicBezTo>
                  <a:pt x="f136" y="f137"/>
                  <a:pt x="f138" y="f139"/>
                  <a:pt x="f140" y="f141"/>
                </a:cubicBezTo>
              </a:path>
              <a:path w="21600" h="21600" fill="none">
                <a:moveTo>
                  <a:pt x="f61" y="f62"/>
                </a:moveTo>
                <a:cubicBezTo>
                  <a:pt x="f142" y="f143"/>
                  <a:pt x="f144" y="f145"/>
                  <a:pt x="f146" y="f147"/>
                </a:cubicBezTo>
              </a:path>
              <a:path w="21600" h="21600" fill="none">
                <a:moveTo>
                  <a:pt x="f148" y="f71"/>
                </a:moveTo>
                <a:cubicBezTo>
                  <a:pt x="f149" y="f150"/>
                  <a:pt x="f151" y="f152"/>
                  <a:pt x="f153" y="f154"/>
                </a:cubicBezTo>
              </a:path>
              <a:path w="21600" h="21600" fill="none">
                <a:moveTo>
                  <a:pt x="f79" y="f80"/>
                </a:moveTo>
                <a:cubicBezTo>
                  <a:pt x="f155" y="f156"/>
                  <a:pt x="f157" y="f158"/>
                  <a:pt x="f159" y="f160"/>
                </a:cubicBezTo>
              </a:path>
              <a:path w="21600" h="21600" fill="none">
                <a:moveTo>
                  <a:pt x="f161" y="f88"/>
                </a:moveTo>
                <a:cubicBezTo>
                  <a:pt x="f162" y="f163"/>
                  <a:pt x="f164" y="f165"/>
                  <a:pt x="f166" y="f167"/>
                </a:cubicBezTo>
              </a:path>
              <a:path w="21600" h="21600" fill="none">
                <a:moveTo>
                  <a:pt x="f97" y="f98"/>
                </a:moveTo>
                <a:cubicBezTo>
                  <a:pt x="f168" y="f100"/>
                  <a:pt x="f169" y="f170"/>
                  <a:pt x="f171" y="f172"/>
                </a:cubicBezTo>
              </a:path>
              <a:path w="21600" h="21600" fill="none">
                <a:moveTo>
                  <a:pt x="f106" y="f107"/>
                </a:moveTo>
                <a:cubicBezTo>
                  <a:pt x="f131" y="f173"/>
                  <a:pt x="f174" y="f175"/>
                  <a:pt x="f176" y="f177"/>
                </a:cubicBezTo>
              </a:path>
              <a:path w="21600" h="21600">
                <a:moveTo>
                  <a:pt x="f360" y="f361"/>
                </a:moveTo>
                <a:arcTo wR="f180" hR="f180" stAng="f222" swAng="f241"/>
                <a:close/>
              </a:path>
              <a:path w="21600" h="21600">
                <a:moveTo>
                  <a:pt x="f362" y="f363"/>
                </a:moveTo>
                <a:arcTo wR="f182" hR="f182" stAng="f222" swAng="f241"/>
                <a:close/>
              </a:path>
              <a:path w="21600" h="21600">
                <a:moveTo>
                  <a:pt x="f330" y="f331"/>
                </a:moveTo>
                <a:arcTo wR="f184" hR="f184" stAng="f222" swAng="f241"/>
                <a:close/>
              </a:path>
            </a:pathLst>
          </a:custGeom>
          <a:solidFill>
            <a:srgbClr val="924EEB"/>
          </a:solidFill>
          <a:ln w="12701" cap="flat">
            <a:solidFill>
              <a:srgbClr val="6A37AD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Avenir Next LT Pro"/>
              </a:rPr>
              <a:t>Are our minds like computers?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73"/>
    </mc:Choice>
    <mc:Fallback xmlns="">
      <p:transition spd="slow" advTm="3407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DE614-EEDA-4288-8311-D6A082CC4F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40294" y="134877"/>
            <a:ext cx="7895066" cy="526767"/>
          </a:xfrm>
          <a:solidFill>
            <a:srgbClr val="EE6E96"/>
          </a:solidFill>
          <a:ln w="12701" cap="flat">
            <a:solidFill>
              <a:srgbClr val="AF4F6D"/>
            </a:solidFill>
            <a:prstDash val="solid"/>
            <a:miter/>
          </a:ln>
        </p:spPr>
        <p:txBody>
          <a:bodyPr>
            <a:normAutofit fontScale="90000"/>
          </a:bodyPr>
          <a:lstStyle/>
          <a:p>
            <a:pPr lvl="0"/>
            <a:r>
              <a:rPr lang="en-US" sz="4000" dirty="0">
                <a:solidFill>
                  <a:srgbClr val="FFFFFF"/>
                </a:solidFill>
              </a:rPr>
              <a:t>Two Year A-Level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AF4755B0-990D-4BAF-B473-60A7DFA7E713}"/>
              </a:ext>
            </a:extLst>
          </p:cNvPr>
          <p:cNvSpPr txBox="1"/>
          <p:nvPr/>
        </p:nvSpPr>
        <p:spPr>
          <a:xfrm>
            <a:off x="1740294" y="815784"/>
            <a:ext cx="7790880" cy="830997"/>
          </a:xfrm>
          <a:prstGeom prst="rect">
            <a:avLst/>
          </a:prstGeom>
          <a:solidFill>
            <a:srgbClr val="2520E5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3429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3 papers</a:t>
            </a:r>
          </a:p>
          <a:p>
            <a:pPr marL="0" marR="0" lvl="0" indent="0" algn="l" defTabSz="3429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Each paper 2 hours long</a:t>
            </a:r>
            <a:endParaRPr lang="en-GB" sz="24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E311F-7510-49AC-BFA4-A64D03CB6782}"/>
              </a:ext>
            </a:extLst>
          </p:cNvPr>
          <p:cNvSpPr txBox="1"/>
          <p:nvPr/>
        </p:nvSpPr>
        <p:spPr>
          <a:xfrm>
            <a:off x="1844481" y="5065757"/>
            <a:ext cx="3801846" cy="43476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1" i="0" u="none" strike="noStrike" kern="1200" cap="all" spc="100" baseline="0">
              <a:solidFill>
                <a:srgbClr val="898989"/>
              </a:solidFill>
              <a:uFillTx/>
              <a:latin typeface="Avenir Next LT Pro"/>
              <a:ea typeface="Source Sans Pro SemiBold" pitchFamily="3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9B83C-0AED-4803-A64B-223641C306D1}"/>
              </a:ext>
            </a:extLst>
          </p:cNvPr>
          <p:cNvSpPr txBox="1"/>
          <p:nvPr/>
        </p:nvSpPr>
        <p:spPr>
          <a:xfrm>
            <a:off x="6081674" y="5065757"/>
            <a:ext cx="864053" cy="43476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FE07714-A377-4CF3-9F74-F50B206D82AD}" type="slidenum">
              <a:rPr/>
              <a:t>3</a:t>
            </a:fld>
            <a:endParaRPr lang="en-US" sz="1200" b="1" i="0" u="none" strike="noStrike" kern="1200" cap="all" spc="100" baseline="0">
              <a:solidFill>
                <a:srgbClr val="000000"/>
              </a:solidFill>
              <a:uFillTx/>
              <a:latin typeface="Avenir Next LT Pro"/>
              <a:ea typeface="Source Sans Pro SemiBold" pitchFamily="34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66AEAAA8-7745-4B19-BFE1-1DA17297CA2C}"/>
              </a:ext>
            </a:extLst>
          </p:cNvPr>
          <p:cNvSpPr txBox="1"/>
          <p:nvPr/>
        </p:nvSpPr>
        <p:spPr>
          <a:xfrm>
            <a:off x="1740294" y="3996646"/>
            <a:ext cx="8903759" cy="2436564"/>
          </a:xfrm>
          <a:prstGeom prst="rect">
            <a:avLst/>
          </a:prstGeom>
          <a:solidFill>
            <a:srgbClr val="F395D9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342900" rtl="0" fontAlgn="auto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Paper 3: Issues &amp; Options in Psychology</a:t>
            </a:r>
            <a:endParaRPr lang="en-GB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342900" rtl="0" fontAlgn="auto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Each section is 24 marks. </a:t>
            </a:r>
          </a:p>
          <a:p>
            <a:pPr marL="0" marR="0" lvl="0" indent="0" algn="l" defTabSz="342900" rtl="0" fontAlgn="auto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Compulsory A: Issues and debates in Psychology</a:t>
            </a:r>
          </a:p>
          <a:p>
            <a:pPr marL="0" marR="0" lvl="0" indent="0" algn="l" defTabSz="342900" rtl="0" fontAlgn="auto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Select one B: </a:t>
            </a: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Gender</a:t>
            </a:r>
          </a:p>
          <a:p>
            <a:pPr marL="0" marR="0" lvl="0" indent="0" algn="l" defTabSz="342900" rtl="0" fontAlgn="auto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Select one C: Schizophrenia</a:t>
            </a:r>
            <a:endParaRPr lang="en-GB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342900" rtl="0" fontAlgn="auto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Select one D: Aggression 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8AD941BB-7EA6-4FC9-8CBA-E05CE370AA98}"/>
              </a:ext>
            </a:extLst>
          </p:cNvPr>
          <p:cNvSpPr txBox="1"/>
          <p:nvPr/>
        </p:nvSpPr>
        <p:spPr>
          <a:xfrm>
            <a:off x="5635734" y="1800921"/>
            <a:ext cx="3853939" cy="2015936"/>
          </a:xfrm>
          <a:prstGeom prst="rect">
            <a:avLst/>
          </a:prstGeom>
          <a:solidFill>
            <a:srgbClr val="FAC090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342900" rtl="0" fontAlgn="auto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Paper 2 Psychology in Context</a:t>
            </a:r>
            <a:endParaRPr lang="en-GB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342900" rtl="0" fontAlgn="auto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A: Approaches</a:t>
            </a:r>
            <a:endParaRPr lang="en-GB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342900" rtl="0" fontAlgn="auto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B: Biopsychology</a:t>
            </a:r>
            <a:endParaRPr lang="en-GB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342900" rtl="0" fontAlgn="auto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C: Research methods</a:t>
            </a:r>
            <a:endParaRPr lang="en-GB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7C30A7B0-CC84-4BE3-9BB3-0894DC228CC9}"/>
              </a:ext>
            </a:extLst>
          </p:cNvPr>
          <p:cNvSpPr txBox="1"/>
          <p:nvPr/>
        </p:nvSpPr>
        <p:spPr>
          <a:xfrm>
            <a:off x="1740294" y="1800921"/>
            <a:ext cx="3698480" cy="2041585"/>
          </a:xfrm>
          <a:prstGeom prst="rect">
            <a:avLst/>
          </a:prstGeom>
          <a:solidFill>
            <a:srgbClr val="FFFF00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342900" rtl="0" fontAlgn="auto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Paper 1 Introductory Topics </a:t>
            </a:r>
          </a:p>
          <a:p>
            <a:pPr marL="0" marR="0" lvl="0" indent="0" algn="l" defTabSz="342900" rtl="0" fontAlgn="auto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A: Social influence</a:t>
            </a:r>
            <a:endParaRPr lang="en-GB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342900" rtl="0" fontAlgn="auto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B: Memory</a:t>
            </a:r>
            <a:endParaRPr lang="en-GB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342900" rtl="0" fontAlgn="auto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C: Attachment</a:t>
            </a:r>
            <a:endParaRPr lang="en-GB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342900" rtl="0" fontAlgn="auto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D: Psychopathology</a:t>
            </a:r>
            <a:endParaRPr lang="en-GB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78D87033-1BDD-4A7C-AFCC-5FEF9C22F35B}"/>
              </a:ext>
            </a:extLst>
          </p:cNvPr>
          <p:cNvSpPr/>
          <p:nvPr/>
        </p:nvSpPr>
        <p:spPr>
          <a:xfrm>
            <a:off x="4017498" y="6482794"/>
            <a:ext cx="3888696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3429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Including minimum of 10% Math's skills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CFCF19A-FF8C-4006-A504-F31C525A2D1E}"/>
              </a:ext>
            </a:extLst>
          </p:cNvPr>
          <p:cNvSpPr/>
          <p:nvPr/>
        </p:nvSpPr>
        <p:spPr>
          <a:xfrm>
            <a:off x="8207823" y="4536456"/>
            <a:ext cx="2139696" cy="1493370"/>
          </a:xfrm>
          <a:prstGeom prst="rect">
            <a:avLst/>
          </a:prstGeom>
          <a:solidFill>
            <a:srgbClr val="4E8CEB"/>
          </a:solidFill>
          <a:ln w="12701" cap="flat">
            <a:solidFill>
              <a:srgbClr val="3765AD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b="1" i="0" u="none" strike="noStrike" kern="1200" cap="none" spc="0" baseline="0" dirty="0">
                <a:solidFill>
                  <a:srgbClr val="FFFFFF"/>
                </a:solidFill>
                <a:uFillTx/>
                <a:latin typeface="Avenir Next LT Pro"/>
              </a:rPr>
              <a:t>Entrance requirements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b="0" i="0" u="none" strike="noStrike" kern="1200" cap="none" spc="0" baseline="0" dirty="0">
                <a:solidFill>
                  <a:srgbClr val="FFFFFF"/>
                </a:solidFill>
                <a:uFillTx/>
                <a:latin typeface="Avenir Next LT Pro"/>
              </a:rPr>
              <a:t>Math-5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b="0" i="0" u="none" strike="noStrike" kern="1200" cap="none" spc="0" baseline="0" dirty="0">
                <a:solidFill>
                  <a:srgbClr val="FFFFFF"/>
                </a:solidFill>
                <a:uFillTx/>
                <a:latin typeface="Avenir Next LT Pro"/>
              </a:rPr>
              <a:t>English-5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b="0" i="0" u="none" strike="noStrike" kern="1200" cap="none" spc="0" baseline="0" dirty="0">
                <a:solidFill>
                  <a:srgbClr val="FFFFFF"/>
                </a:solidFill>
                <a:uFillTx/>
                <a:latin typeface="Avenir Next LT Pro"/>
              </a:rPr>
              <a:t>Biology/Science-5</a:t>
            </a:r>
          </a:p>
        </p:txBody>
      </p:sp>
    </p:spTree>
  </p:cSld>
  <p:clrMapOvr>
    <a:masterClrMapping/>
  </p:clrMapOvr>
  <p:transition spd="med" advTm="69042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B1C01-5F5B-43F4-B546-FBFCE016C3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/>
          <a:p>
            <a:pPr lvl="0"/>
            <a:r>
              <a:rPr lang="en-GB"/>
              <a:t>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C30E2-DFD3-4D31-8945-E1A6B02B509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10515600" cy="4351336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2E712C-3ABE-48BE-9E5C-5732F741F5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495" t="8391" r="21006" b="31686"/>
          <a:stretch>
            <a:fillRect/>
          </a:stretch>
        </p:blipFill>
        <p:spPr>
          <a:xfrm>
            <a:off x="-62142" y="0"/>
            <a:ext cx="12254148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80"/>
    </mc:Choice>
    <mc:Fallback xmlns="">
      <p:transition spd="slow" advTm="2558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BAEBA-49F3-4F80-8C9A-279F7A3E53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 anchorCtr="1"/>
          <a:lstStyle/>
          <a:p>
            <a:pPr lvl="0" algn="ctr"/>
            <a:r>
              <a:rPr lang="en-GB"/>
              <a:t>Popular psychologist’s and studies we look at in the course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7445119B-FBC0-4F07-A5D4-AB9F2E8B17CB}"/>
              </a:ext>
            </a:extLst>
          </p:cNvPr>
          <p:cNvGrpSpPr/>
          <p:nvPr/>
        </p:nvGrpSpPr>
        <p:grpSpPr>
          <a:xfrm>
            <a:off x="552453" y="1788026"/>
            <a:ext cx="11087100" cy="5308102"/>
            <a:chOff x="552453" y="1788026"/>
            <a:chExt cx="11087100" cy="530810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234B7FF-31D2-44CC-879A-206A071F421F}"/>
                </a:ext>
              </a:extLst>
            </p:cNvPr>
            <p:cNvSpPr/>
            <p:nvPr/>
          </p:nvSpPr>
          <p:spPr>
            <a:xfrm>
              <a:off x="3343924" y="1788026"/>
              <a:ext cx="5504157" cy="1543635"/>
            </a:xfrm>
            <a:prstGeom prst="rect">
              <a:avLst/>
            </a:prstGeom>
            <a:solidFill>
              <a:srgbClr val="EE6E96"/>
            </a:solidFill>
            <a:ln w="12701" cap="flat">
              <a:solidFill>
                <a:srgbClr val="AF4F6D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400" b="1" i="0" u="none" strike="noStrike" kern="1200" cap="none" spc="0" baseline="0">
                  <a:solidFill>
                    <a:srgbClr val="FFFFFF"/>
                  </a:solidFill>
                  <a:uFillTx/>
                  <a:latin typeface="Avenir Next LT Pro"/>
                </a:rPr>
                <a:t>Stanley Milgram -obedience</a:t>
              </a:r>
            </a:p>
          </p:txBody>
        </p:sp>
        <p:pic>
          <p:nvPicPr>
            <p:cNvPr id="5" name="Picture 2" descr="Milgram's Study of Obedience Storyboard by millosborne">
              <a:extLst>
                <a:ext uri="{FF2B5EF4-FFF2-40B4-BE49-F238E27FC236}">
                  <a16:creationId xmlns:a16="http://schemas.microsoft.com/office/drawing/2014/main" id="{86A1B27D-EC44-47BA-A30D-D89659F5F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52453" y="3429000"/>
              <a:ext cx="11087100" cy="3667128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792"/>
    </mc:Choice>
    <mc:Fallback xmlns="">
      <p:transition spd="slow" advTm="13279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BAEBA-49F3-4F80-8C9A-279F7A3E53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 anchorCtr="1"/>
          <a:lstStyle/>
          <a:p>
            <a:pPr lvl="0" algn="ctr"/>
            <a:r>
              <a:rPr lang="en-GB"/>
              <a:t>Popular psychologist’s and studies we look at in the course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34B7FF-31D2-44CC-879A-206A071F421F}"/>
              </a:ext>
            </a:extLst>
          </p:cNvPr>
          <p:cNvSpPr/>
          <p:nvPr/>
        </p:nvSpPr>
        <p:spPr>
          <a:xfrm>
            <a:off x="3343924" y="1788026"/>
            <a:ext cx="5504157" cy="1543635"/>
          </a:xfrm>
          <a:prstGeom prst="rect">
            <a:avLst/>
          </a:prstGeom>
          <a:solidFill>
            <a:srgbClr val="EE6E96"/>
          </a:solidFill>
          <a:ln w="12701" cap="flat">
            <a:solidFill>
              <a:srgbClr val="AF4F6D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 dirty="0">
                <a:solidFill>
                  <a:srgbClr val="FFFFFF"/>
                </a:solidFill>
                <a:uFillTx/>
                <a:latin typeface="Avenir Next LT Pro"/>
              </a:rPr>
              <a:t>Behaviourism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dirty="0">
                <a:solidFill>
                  <a:srgbClr val="FFFFFF"/>
                </a:solidFill>
                <a:latin typeface="Avenir Next LT Pro"/>
              </a:rPr>
              <a:t>Pavlov's dogs</a:t>
            </a:r>
            <a:endParaRPr lang="en-GB" sz="2400" b="1" i="0" u="none" strike="noStrike" kern="1200" cap="none" spc="0" baseline="0" dirty="0">
              <a:solidFill>
                <a:srgbClr val="FFFFFF"/>
              </a:solidFill>
              <a:uFillTx/>
              <a:latin typeface="Avenir Next LT Pr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48D0D4-0287-4BBA-939D-B4DD12EFB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185" y="3513245"/>
            <a:ext cx="3192355" cy="319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2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792"/>
    </mc:Choice>
    <mc:Fallback xmlns="">
      <p:transition spd="slow" advTm="13279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BAEBA-49F3-4F80-8C9A-279F7A3E53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 anchorCtr="1"/>
          <a:lstStyle/>
          <a:p>
            <a:pPr lvl="0" algn="ctr"/>
            <a:r>
              <a:rPr lang="en-GB"/>
              <a:t>Popular psychologist’s and studies we look at in the course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34B7FF-31D2-44CC-879A-206A071F421F}"/>
              </a:ext>
            </a:extLst>
          </p:cNvPr>
          <p:cNvSpPr/>
          <p:nvPr/>
        </p:nvSpPr>
        <p:spPr>
          <a:xfrm>
            <a:off x="3201881" y="1805781"/>
            <a:ext cx="5504157" cy="1543635"/>
          </a:xfrm>
          <a:prstGeom prst="rect">
            <a:avLst/>
          </a:prstGeom>
          <a:solidFill>
            <a:srgbClr val="EE6E96"/>
          </a:solidFill>
          <a:ln w="12701" cap="flat">
            <a:solidFill>
              <a:srgbClr val="AF4F6D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 dirty="0">
                <a:solidFill>
                  <a:srgbClr val="FFFFFF"/>
                </a:solidFill>
                <a:uFillTx/>
                <a:latin typeface="Avenir Next LT Pro"/>
              </a:rPr>
              <a:t>Freudian theory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4BC860-9479-4512-BCD4-9349190D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362" y="3703638"/>
            <a:ext cx="18192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3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792"/>
    </mc:Choice>
    <mc:Fallback xmlns="">
      <p:transition spd="slow" advTm="132792"/>
    </mc:Fallback>
  </mc:AlternateContent>
</p:sld>
</file>

<file path=ppt/theme/theme1.xml><?xml version="1.0" encoding="utf-8"?>
<a:theme xmlns:a="http://schemas.openxmlformats.org/drawingml/2006/main" name="FunkyShapes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D6950289EA72408316014E58E4DEC2" ma:contentTypeVersion="18" ma:contentTypeDescription="Create a new document." ma:contentTypeScope="" ma:versionID="9484dcd76b6a68e6d5ce0e0f5f2c1907">
  <xsd:schema xmlns:xsd="http://www.w3.org/2001/XMLSchema" xmlns:xs="http://www.w3.org/2001/XMLSchema" xmlns:p="http://schemas.microsoft.com/office/2006/metadata/properties" xmlns:ns2="c21625c4-e92c-4023-b836-2b6d7edcb1c1" xmlns:ns3="05f1579e-d71e-4220-b327-1d9af5ad114e" targetNamespace="http://schemas.microsoft.com/office/2006/metadata/properties" ma:root="true" ma:fieldsID="bfa7cea153332677970115da510db198" ns2:_="" ns3:_="">
    <xsd:import namespace="c21625c4-e92c-4023-b836-2b6d7edcb1c1"/>
    <xsd:import namespace="05f1579e-d71e-4220-b327-1d9af5ad11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625c4-e92c-4023-b836-2b6d7edcb1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201f4c7-9dc6-41d9-979b-f5b752bbaa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1579e-d71e-4220-b327-1d9af5ad114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0a833f5-8da6-437d-8fa4-676adce56343}" ma:internalName="TaxCatchAll" ma:showField="CatchAllData" ma:web="05f1579e-d71e-4220-b327-1d9af5ad11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21625c4-e92c-4023-b836-2b6d7edcb1c1">
      <Terms xmlns="http://schemas.microsoft.com/office/infopath/2007/PartnerControls"/>
    </lcf76f155ced4ddcb4097134ff3c332f>
    <TaxCatchAll xmlns="05f1579e-d71e-4220-b327-1d9af5ad114e" xsi:nil="true"/>
  </documentManagement>
</p:properties>
</file>

<file path=customXml/itemProps1.xml><?xml version="1.0" encoding="utf-8"?>
<ds:datastoreItem xmlns:ds="http://schemas.openxmlformats.org/officeDocument/2006/customXml" ds:itemID="{99DC1E20-C41B-4631-9D64-7A4E54C7EF4D}"/>
</file>

<file path=customXml/itemProps2.xml><?xml version="1.0" encoding="utf-8"?>
<ds:datastoreItem xmlns:ds="http://schemas.openxmlformats.org/officeDocument/2006/customXml" ds:itemID="{B33F3805-40CB-4B20-9F91-FA104A2E47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720FB6-646F-44CD-97F6-2CCB998CB539}">
  <ds:schemaRefs>
    <ds:schemaRef ds:uri="http://schemas.microsoft.com/office/2006/metadata/properties"/>
    <ds:schemaRef ds:uri="http://schemas.microsoft.com/office/infopath/2007/PartnerControls"/>
    <ds:schemaRef ds:uri="c21625c4-e92c-4023-b836-2b6d7edcb1c1"/>
    <ds:schemaRef ds:uri="05f1579e-d71e-4220-b327-1d9af5ad114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7162</TotalTime>
  <Words>228</Words>
  <Application>Microsoft Office PowerPoint</Application>
  <PresentationFormat>Widescreen</PresentationFormat>
  <Paragraphs>46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Avenir Next LT Pro</vt:lpstr>
      <vt:lpstr>Calibri</vt:lpstr>
      <vt:lpstr>FunkyShapesVTI</vt:lpstr>
      <vt:lpstr>PowerPoint Presentation</vt:lpstr>
      <vt:lpstr>PowerPoint Presentation</vt:lpstr>
      <vt:lpstr>Two Year A-Level</vt:lpstr>
      <vt:lpstr>5</vt:lpstr>
      <vt:lpstr>Popular psychologist’s and studies we look at in the course</vt:lpstr>
      <vt:lpstr>Popular psychologist’s and studies we look at in the course</vt:lpstr>
      <vt:lpstr>Popular psychologist’s and studies we look at in the course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F Evans</dc:creator>
  <cp:lastModifiedBy>Selena Burroughs</cp:lastModifiedBy>
  <cp:revision>7</cp:revision>
  <dcterms:created xsi:type="dcterms:W3CDTF">2020-10-01T14:25:34Z</dcterms:created>
  <dcterms:modified xsi:type="dcterms:W3CDTF">2023-10-17T08:13:58Z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0x01010044D6950289EA72408316014E58E4DEC2</vt:lpwstr>
  </property>
</Properties>
</file>